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4"/>
    <p:sldMasterId id="2147483744" r:id="rId5"/>
    <p:sldMasterId id="2147483781" r:id="rId6"/>
    <p:sldMasterId id="2147483888" r:id="rId7"/>
  </p:sldMasterIdLst>
  <p:notesMasterIdLst>
    <p:notesMasterId r:id="rId20"/>
  </p:notesMasterIdLst>
  <p:sldIdLst>
    <p:sldId id="4325" r:id="rId8"/>
    <p:sldId id="1951" r:id="rId9"/>
    <p:sldId id="10999" r:id="rId10"/>
    <p:sldId id="11591" r:id="rId11"/>
    <p:sldId id="3889" r:id="rId12"/>
    <p:sldId id="11021" r:id="rId13"/>
    <p:sldId id="11687" r:id="rId14"/>
    <p:sldId id="11688" r:id="rId15"/>
    <p:sldId id="11689" r:id="rId16"/>
    <p:sldId id="4314" r:id="rId17"/>
    <p:sldId id="11686" r:id="rId18"/>
    <p:sldId id="4319" r:id="rId19"/>
  </p:sldIdLst>
  <p:sldSz cx="12192000" cy="6858000"/>
  <p:notesSz cx="6858000" cy="1933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4. M365" id="{B80C451A-EC4A-47C6-9D06-BC51D9A8D1CB}">
          <p14:sldIdLst>
            <p14:sldId id="4325"/>
            <p14:sldId id="1951"/>
            <p14:sldId id="10999"/>
            <p14:sldId id="11591"/>
            <p14:sldId id="3889"/>
            <p14:sldId id="11021"/>
            <p14:sldId id="11687"/>
            <p14:sldId id="11688"/>
            <p14:sldId id="11689"/>
            <p14:sldId id="4314"/>
            <p14:sldId id="11686"/>
            <p14:sldId id="431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Hawker" initials="MH" lastIdx="2" clrIdx="0">
    <p:extLst>
      <p:ext uri="{19B8F6BF-5375-455C-9EA6-DF929625EA0E}">
        <p15:presenceInfo xmlns:p15="http://schemas.microsoft.com/office/powerpoint/2012/main" userId="S::mhawker@microsoft.com::21376738-5863-445d-b969-325a020b59ed" providerId="AD"/>
      </p:ext>
    </p:extLst>
  </p:cmAuthor>
  <p:cmAuthor id="2" name="Giorgio Sardo" initials="GS" lastIdx="23" clrIdx="1">
    <p:extLst>
      <p:ext uri="{19B8F6BF-5375-455C-9EA6-DF929625EA0E}">
        <p15:presenceInfo xmlns:p15="http://schemas.microsoft.com/office/powerpoint/2012/main" userId="S::gisardo@microsoft.com::8c87d58a-0a33-4f10-8d1d-d7427c65ecdf" providerId="AD"/>
      </p:ext>
    </p:extLst>
  </p:cmAuthor>
  <p:cmAuthor id="3" name="Shen Chauhan" initials="SC" lastIdx="6" clrIdx="2">
    <p:extLst>
      <p:ext uri="{19B8F6BF-5375-455C-9EA6-DF929625EA0E}">
        <p15:presenceInfo xmlns:p15="http://schemas.microsoft.com/office/powerpoint/2012/main" userId="S::shench@microsoft.com::ea0e3bed-06e1-42b8-bb0b-dc09abb3f8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5"/>
    <a:srgbClr val="CFD5EA"/>
    <a:srgbClr val="1D3552"/>
    <a:srgbClr val="305685"/>
    <a:srgbClr val="488ADC"/>
    <a:srgbClr val="C2CEDC"/>
    <a:srgbClr val="26466D"/>
    <a:srgbClr val="5018A3"/>
    <a:srgbClr val="447CC2"/>
    <a:srgbClr val="DAE2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EC5B6C-E382-044E-9FC5-E108D26A2B5B}" v="482" dt="2019-09-29T20:38:49.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92" autoAdjust="0"/>
    <p:restoredTop sz="85170" autoAdjust="0"/>
  </p:normalViewPr>
  <p:slideViewPr>
    <p:cSldViewPr snapToGrid="0">
      <p:cViewPr varScale="1">
        <p:scale>
          <a:sx n="108" d="100"/>
          <a:sy n="108" d="100"/>
        </p:scale>
        <p:origin x="1424" y="192"/>
      </p:cViewPr>
      <p:guideLst/>
    </p:cSldViewPr>
  </p:slideViewPr>
  <p:notesTextViewPr>
    <p:cViewPr>
      <p:scale>
        <a:sx n="120" d="100"/>
        <a:sy n="12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Stegink" userId="bba285e7-c67a-4500-889f-9795828fa283" providerId="ADAL" clId="{DBEC5B6C-E382-044E-9FC5-E108D26A2B5B}"/>
    <pc:docChg chg="modSld sldOrd">
      <pc:chgData name="Ben Stegink" userId="bba285e7-c67a-4500-889f-9795828fa283" providerId="ADAL" clId="{DBEC5B6C-E382-044E-9FC5-E108D26A2B5B}" dt="2019-09-29T20:38:58.317" v="1" actId="729"/>
      <pc:docMkLst>
        <pc:docMk/>
      </pc:docMkLst>
      <pc:sldChg chg="mod modShow">
        <pc:chgData name="Ben Stegink" userId="bba285e7-c67a-4500-889f-9795828fa283" providerId="ADAL" clId="{DBEC5B6C-E382-044E-9FC5-E108D26A2B5B}" dt="2019-09-29T20:38:58.317" v="1" actId="729"/>
        <pc:sldMkLst>
          <pc:docMk/>
          <pc:sldMk cId="1604199815" sldId="1951"/>
        </pc:sldMkLst>
      </pc:sldChg>
      <pc:sldChg chg="mod modShow">
        <pc:chgData name="Ben Stegink" userId="bba285e7-c67a-4500-889f-9795828fa283" providerId="ADAL" clId="{DBEC5B6C-E382-044E-9FC5-E108D26A2B5B}" dt="2019-09-29T20:38:58.317" v="1" actId="729"/>
        <pc:sldMkLst>
          <pc:docMk/>
          <pc:sldMk cId="572399904" sldId="10999"/>
        </pc:sldMkLst>
      </pc:sldChg>
      <pc:sldChg chg="ord">
        <pc:chgData name="Ben Stegink" userId="bba285e7-c67a-4500-889f-9795828fa283" providerId="ADAL" clId="{DBEC5B6C-E382-044E-9FC5-E108D26A2B5B}" dt="2019-09-29T20:38:49.670" v="0"/>
        <pc:sldMkLst>
          <pc:docMk/>
          <pc:sldMk cId="1420855098" sldId="115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AB9E2-FDD5-4F8C-86F8-32F664565C3A}" type="datetimeFigureOut">
              <a:rPr lang="en-US" smtClean="0"/>
              <a:t>10/23/20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C61FD-4918-46E6-A406-334C98B0C44A}" type="slidenum">
              <a:rPr lang="en-US" smtClean="0"/>
              <a:t>‹#›</a:t>
            </a:fld>
            <a:endParaRPr lang="en-US"/>
          </a:p>
        </p:txBody>
      </p:sp>
    </p:spTree>
    <p:extLst>
      <p:ext uri="{BB962C8B-B14F-4D97-AF65-F5344CB8AC3E}">
        <p14:creationId xmlns:p14="http://schemas.microsoft.com/office/powerpoint/2010/main" val="2768291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 can technology helps us perform at our best? </a:t>
            </a:r>
          </a:p>
          <a:p>
            <a:pPr marL="628650" lvl="1" indent="-171450">
              <a:buFontTx/>
              <a:buChar char="-"/>
            </a:pPr>
            <a:r>
              <a:rPr lang="en-US" dirty="0"/>
              <a:t>Prioritize wellbeing to get the most from your people </a:t>
            </a:r>
          </a:p>
          <a:p>
            <a:pPr marL="628650" lvl="1" indent="-171450">
              <a:buFontTx/>
              <a:buChar char="-"/>
            </a:pPr>
            <a:endParaRPr lang="en-US" dirty="0"/>
          </a:p>
          <a:p>
            <a:pPr marL="171450" lvl="0" indent="-171450">
              <a:buFontTx/>
              <a:buChar char="-"/>
            </a:pPr>
            <a:r>
              <a:rPr lang="en-US" dirty="0"/>
              <a:t>September 2020 - https://</a:t>
            </a:r>
            <a:r>
              <a:rPr lang="en-US" dirty="0" err="1"/>
              <a:t>www.microsoft.com</a:t>
            </a:r>
            <a:r>
              <a:rPr lang="en-US" dirty="0"/>
              <a:t>/</a:t>
            </a:r>
            <a:r>
              <a:rPr lang="en-US" dirty="0" err="1"/>
              <a:t>en</a:t>
            </a:r>
            <a:r>
              <a:rPr lang="en-US" dirty="0"/>
              <a:t>-us/microsoft-365/blog/2020/09/22/pulse-employees-wellbeing-six-months-pandemic/</a:t>
            </a:r>
          </a:p>
          <a:p>
            <a:pPr marL="171450" lvl="0" indent="-171450">
              <a:buFontTx/>
              <a:buChar char="-"/>
            </a:pPr>
            <a:endParaRPr lang="en-US" dirty="0"/>
          </a:p>
          <a:p>
            <a:pPr marL="171450" lvl="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 4:43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7141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Licensing and purchasing Microsoft 365 for modern desktop has a lot of options</a:t>
            </a:r>
          </a:p>
          <a:p>
            <a:endParaRPr lang="en-US" sz="882"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Microsoft 365</a:t>
            </a:r>
            <a:endParaRPr lang="en-US" sz="882" b="0" kern="1200" dirty="0">
              <a:solidFill>
                <a:schemeClr val="tx1"/>
              </a:solidFill>
              <a:effectLst/>
              <a:latin typeface="Segoe UI" panose="020B0502040204020203" pitchFamily="34" charset="0"/>
              <a:ea typeface="+mn-ea"/>
              <a:cs typeface="+mn-cs"/>
            </a:endParaRPr>
          </a:p>
          <a:p>
            <a:endParaRPr lang="en-US" sz="882" b="0"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Office 365</a:t>
            </a:r>
            <a:endParaRPr lang="en-US" sz="882" b="0" kern="1200" dirty="0">
              <a:solidFill>
                <a:schemeClr val="tx1"/>
              </a:solidFill>
              <a:effectLst/>
              <a:latin typeface="Segoe UI" panose="020B0502040204020203" pitchFamily="34" charset="0"/>
              <a:ea typeface="+mn-ea"/>
              <a:cs typeface="+mn-cs"/>
            </a:endParaRPr>
          </a:p>
          <a:p>
            <a:endParaRPr lang="en-US" sz="882" b="0"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Windows 10</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 4:43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1456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61FD-4918-46E6-A406-334C98B0C44A}" type="slidenum">
              <a:rPr lang="en-US" smtClean="0"/>
              <a:t>12</a:t>
            </a:fld>
            <a:endParaRPr lang="en-US"/>
          </a:p>
        </p:txBody>
      </p:sp>
    </p:spTree>
    <p:extLst>
      <p:ext uri="{BB962C8B-B14F-4D97-AF65-F5344CB8AC3E}">
        <p14:creationId xmlns:p14="http://schemas.microsoft.com/office/powerpoint/2010/main" val="2125978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How can the Modern Workplace help with the future of work? The short answer is through a lot of the improvements Microsoft has been making to the Microsoft 365 platform. As we go through the next few days in the Modern workplace track, you’ll learn about what exact the Modern workplace and Microsoft 365 are and how they are helping.</a:t>
            </a:r>
          </a:p>
          <a:p>
            <a:pPr lvl="0"/>
            <a:endParaRPr lang="en-US" dirty="0"/>
          </a:p>
          <a:p>
            <a:pPr lvl="0"/>
            <a:r>
              <a:rPr lang="en-US" dirty="0"/>
              <a:t>But for now, to kick things off, lets get a basic foundation of what the Modern Workplace even 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 4:43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567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We are seeing several developers investing on the Microsoft 365 platform across industries in both the consumer and commercial space.</a:t>
            </a:r>
          </a:p>
        </p:txBody>
      </p:sp>
      <p:sp>
        <p:nvSpPr>
          <p:cNvPr id="4" name="Slide Number Placeholder 3"/>
          <p:cNvSpPr>
            <a:spLocks noGrp="1"/>
          </p:cNvSpPr>
          <p:nvPr>
            <p:ph type="sldNum" sz="quarter" idx="5"/>
          </p:nvPr>
        </p:nvSpPr>
        <p:spPr/>
        <p:txBody>
          <a:bodyPr/>
          <a:lstStyle/>
          <a:p>
            <a:fld id="{4D0C61FD-4918-46E6-A406-334C98B0C44A}" type="slidenum">
              <a:rPr lang="en-US" smtClean="0"/>
              <a:t>4</a:t>
            </a:fld>
            <a:endParaRPr lang="en-US"/>
          </a:p>
        </p:txBody>
      </p:sp>
    </p:spTree>
    <p:extLst>
      <p:ext uri="{BB962C8B-B14F-4D97-AF65-F5344CB8AC3E}">
        <p14:creationId xmlns:p14="http://schemas.microsoft.com/office/powerpoint/2010/main" val="3526644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10/23/20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
        <p:nvSpPr>
          <p:cNvPr id="3" name="Notes Placeholder 2">
            <a:extLst>
              <a:ext uri="{FF2B5EF4-FFF2-40B4-BE49-F238E27FC236}">
                <a16:creationId xmlns:a16="http://schemas.microsoft.com/office/drawing/2014/main" id="{699C8608-43B9-4EB0-B23F-C8E077477B97}"/>
              </a:ext>
            </a:extLst>
          </p:cNvPr>
          <p:cNvSpPr>
            <a:spLocks noGrp="1"/>
          </p:cNvSpPr>
          <p:nvPr>
            <p:ph type="body" idx="1"/>
          </p:nvPr>
        </p:nvSpPr>
        <p:spPr/>
        <p:txBody>
          <a:bodyPr/>
          <a:lstStyle/>
          <a:p>
            <a:r>
              <a:rPr lang="en-US" b="1" dirty="0"/>
              <a:t>Devices</a:t>
            </a:r>
            <a:endParaRPr lang="en-US" b="0" dirty="0"/>
          </a:p>
          <a:p>
            <a:pPr marL="171450" indent="-171450">
              <a:buFontTx/>
              <a:buChar char="-"/>
            </a:pPr>
            <a:r>
              <a:rPr lang="en-US" b="0" dirty="0"/>
              <a:t>Surface, Hub, HoloLens, </a:t>
            </a:r>
            <a:r>
              <a:rPr lang="en-US" b="0" dirty="0" err="1"/>
              <a:t>etc</a:t>
            </a:r>
            <a:endParaRPr lang="en-US" b="0" dirty="0"/>
          </a:p>
          <a:p>
            <a:pPr marL="171450" indent="-171450">
              <a:buFontTx/>
              <a:buChar char="-"/>
            </a:pPr>
            <a:endParaRPr lang="en-US" b="0" dirty="0"/>
          </a:p>
          <a:p>
            <a:pPr marL="0" indent="0">
              <a:buFontTx/>
              <a:buNone/>
            </a:pPr>
            <a:r>
              <a:rPr lang="en-US" b="1" dirty="0"/>
              <a:t>Windows</a:t>
            </a:r>
            <a:endParaRPr lang="en-US" b="0" dirty="0"/>
          </a:p>
          <a:p>
            <a:pPr marL="171450" indent="-171450">
              <a:buFontTx/>
              <a:buChar char="-"/>
            </a:pPr>
            <a:r>
              <a:rPr lang="en-US" b="0" dirty="0"/>
              <a:t>Modern OS</a:t>
            </a:r>
          </a:p>
          <a:p>
            <a:pPr marL="171450" indent="-171450">
              <a:buFontTx/>
              <a:buChar char="-"/>
            </a:pPr>
            <a:endParaRPr lang="en-US" b="0" dirty="0"/>
          </a:p>
          <a:p>
            <a:pPr marL="0" indent="0">
              <a:buFontTx/>
              <a:buNone/>
            </a:pPr>
            <a:r>
              <a:rPr lang="en-US" b="1" dirty="0"/>
              <a:t>Office</a:t>
            </a:r>
            <a:endParaRPr lang="en-US" b="0" dirty="0"/>
          </a:p>
          <a:p>
            <a:pPr marL="171450" indent="-171450">
              <a:buFontTx/>
              <a:buChar char="-"/>
            </a:pPr>
            <a:r>
              <a:rPr lang="en-US" b="0" dirty="0"/>
              <a:t>Perpetual, three year release vs. Subscription always improving</a:t>
            </a:r>
          </a:p>
          <a:p>
            <a:pPr marL="171450" indent="-171450">
              <a:buFontTx/>
              <a:buChar char="-"/>
            </a:pPr>
            <a:endParaRPr lang="en-US" b="0" dirty="0"/>
          </a:p>
          <a:p>
            <a:pPr marL="0" indent="0">
              <a:buFontTx/>
              <a:buNone/>
            </a:pPr>
            <a:r>
              <a:rPr lang="en-US" b="1" dirty="0"/>
              <a:t>AD</a:t>
            </a:r>
            <a:endParaRPr lang="en-US" b="0" dirty="0"/>
          </a:p>
          <a:p>
            <a:pPr marL="171450" indent="-171450">
              <a:buFontTx/>
              <a:buChar char="-"/>
            </a:pPr>
            <a:r>
              <a:rPr lang="en-US" b="0" dirty="0"/>
              <a:t>On-Prem vs. Azure AD</a:t>
            </a:r>
          </a:p>
          <a:p>
            <a:pPr marL="171450" indent="-171450">
              <a:buFontTx/>
              <a:buChar char="-"/>
            </a:pPr>
            <a:r>
              <a:rPr lang="en-US" b="0" dirty="0"/>
              <a:t>Azure AD catching up to on-prem with ability to do things like Admin templates</a:t>
            </a:r>
          </a:p>
          <a:p>
            <a:pPr marL="171450" indent="-171450">
              <a:buFontTx/>
              <a:buChar char="-"/>
            </a:pPr>
            <a:r>
              <a:rPr lang="en-US" b="0" dirty="0"/>
              <a:t>Autopilot, making Azure AD Only possible</a:t>
            </a:r>
          </a:p>
          <a:p>
            <a:pPr marL="171450" indent="-171450">
              <a:buFontTx/>
              <a:buChar char="-"/>
            </a:pPr>
            <a:endParaRPr lang="en-US" b="0" dirty="0"/>
          </a:p>
          <a:p>
            <a:pPr marL="0" indent="0">
              <a:buFontTx/>
              <a:buNone/>
            </a:pPr>
            <a:r>
              <a:rPr lang="en-US" b="1" dirty="0" err="1"/>
              <a:t>ConfigMgr</a:t>
            </a:r>
            <a:r>
              <a:rPr lang="en-US" b="1" dirty="0"/>
              <a:t> vs. Intune</a:t>
            </a:r>
            <a:endParaRPr lang="en-US" b="0" dirty="0"/>
          </a:p>
          <a:p>
            <a:pPr marL="171450" indent="-171450">
              <a:buFontTx/>
              <a:buChar char="-"/>
            </a:pPr>
            <a:r>
              <a:rPr lang="en-US" b="0" dirty="0"/>
              <a:t>Device management</a:t>
            </a:r>
          </a:p>
          <a:p>
            <a:pPr marL="171450" indent="-171450">
              <a:buFontTx/>
              <a:buChar char="-"/>
            </a:pPr>
            <a:r>
              <a:rPr lang="en-US" b="0" dirty="0"/>
              <a:t>Application Management</a:t>
            </a:r>
          </a:p>
          <a:p>
            <a:pPr marL="171450" indent="-171450">
              <a:buFontTx/>
              <a:buChar char="-"/>
            </a:pPr>
            <a:endParaRPr lang="en-US" b="0" dirty="0"/>
          </a:p>
          <a:p>
            <a:pPr marL="0" indent="0">
              <a:buFontTx/>
              <a:buNone/>
            </a:pPr>
            <a:r>
              <a:rPr lang="en-US" b="1" dirty="0"/>
              <a:t>Windows Defender</a:t>
            </a:r>
            <a:endParaRPr lang="en-US" b="0" dirty="0"/>
          </a:p>
          <a:p>
            <a:pPr marL="171450" indent="-171450">
              <a:buFontTx/>
              <a:buChar char="-"/>
            </a:pPr>
            <a:r>
              <a:rPr lang="en-US" b="0" dirty="0"/>
              <a:t>Standalone product on Windows</a:t>
            </a:r>
          </a:p>
          <a:p>
            <a:pPr marL="171450" indent="-171450">
              <a:buFontTx/>
              <a:buChar char="-"/>
            </a:pPr>
            <a:r>
              <a:rPr lang="en-US" b="0" dirty="0"/>
              <a:t>MTP – Full end to end protection between the </a:t>
            </a:r>
            <a:r>
              <a:rPr lang="en-US" b="0" dirty="0" err="1"/>
              <a:t>deskop</a:t>
            </a:r>
            <a:r>
              <a:rPr lang="en-US" b="0" dirty="0"/>
              <a:t> and the cloud</a:t>
            </a:r>
            <a:endParaRPr lang="en-US" b="1" dirty="0"/>
          </a:p>
        </p:txBody>
      </p:sp>
    </p:spTree>
    <p:extLst>
      <p:ext uri="{BB962C8B-B14F-4D97-AF65-F5344CB8AC3E}">
        <p14:creationId xmlns:p14="http://schemas.microsoft.com/office/powerpoint/2010/main" val="375624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Microsoft 365 is the world’s productivity service. </a:t>
            </a:r>
          </a:p>
          <a:p>
            <a:r>
              <a:rPr lang="en-US" sz="882" kern="1200" dirty="0">
                <a:solidFill>
                  <a:schemeClr val="tx1"/>
                </a:solidFill>
                <a:effectLst/>
                <a:latin typeface="Segoe UI" panose="020B0502040204020203" pitchFamily="34" charset="0"/>
                <a:ea typeface="+mn-ea"/>
                <a:cs typeface="+mn-cs"/>
              </a:rPr>
              <a:t>It ‘s the combination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panose="020B0502040204020203" pitchFamily="34" charset="0"/>
                <a:ea typeface="+mn-ea"/>
                <a:cs typeface="+mn-cs"/>
              </a:rPr>
              <a:t>	- Windows 10</a:t>
            </a:r>
          </a:p>
          <a:p>
            <a:r>
              <a:rPr lang="en-US" sz="882" kern="1200" dirty="0">
                <a:solidFill>
                  <a:schemeClr val="tx1"/>
                </a:solidFill>
                <a:effectLst/>
                <a:latin typeface="Segoe UI" panose="020B0502040204020203" pitchFamily="34" charset="0"/>
                <a:ea typeface="+mn-ea"/>
                <a:cs typeface="+mn-cs"/>
              </a:rPr>
              <a:t>	- Office 365</a:t>
            </a:r>
          </a:p>
          <a:p>
            <a:r>
              <a:rPr lang="en-US" sz="882" kern="1200" dirty="0">
                <a:solidFill>
                  <a:schemeClr val="tx1"/>
                </a:solidFill>
                <a:effectLst/>
                <a:latin typeface="Segoe UI" panose="020B0502040204020203" pitchFamily="34" charset="0"/>
                <a:ea typeface="+mn-ea"/>
                <a:cs typeface="+mn-cs"/>
              </a:rPr>
              <a:t>	- Enterprise Mobility and Security</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At the center of Microsoft 365 is the customer.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It’s very important for us to think about the user first. That’s how we prioritize on what to invest in.</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Breaks down into the various products in each of the “categories”</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 4:43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511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Microsoft 365 is the world’s productivity service. </a:t>
            </a:r>
          </a:p>
          <a:p>
            <a:r>
              <a:rPr lang="en-US" sz="882" kern="1200" dirty="0">
                <a:solidFill>
                  <a:schemeClr val="tx1"/>
                </a:solidFill>
                <a:effectLst/>
                <a:latin typeface="Segoe UI" panose="020B0502040204020203" pitchFamily="34" charset="0"/>
                <a:ea typeface="+mn-ea"/>
                <a:cs typeface="+mn-cs"/>
              </a:rPr>
              <a:t>It ‘s the combination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panose="020B0502040204020203" pitchFamily="34" charset="0"/>
                <a:ea typeface="+mn-ea"/>
                <a:cs typeface="+mn-cs"/>
              </a:rPr>
              <a:t>	- Windows 10</a:t>
            </a:r>
          </a:p>
          <a:p>
            <a:r>
              <a:rPr lang="en-US" sz="882" kern="1200" dirty="0">
                <a:solidFill>
                  <a:schemeClr val="tx1"/>
                </a:solidFill>
                <a:effectLst/>
                <a:latin typeface="Segoe UI" panose="020B0502040204020203" pitchFamily="34" charset="0"/>
                <a:ea typeface="+mn-ea"/>
                <a:cs typeface="+mn-cs"/>
              </a:rPr>
              <a:t>	- Office 365</a:t>
            </a:r>
          </a:p>
          <a:p>
            <a:r>
              <a:rPr lang="en-US" sz="882" kern="1200" dirty="0">
                <a:solidFill>
                  <a:schemeClr val="tx1"/>
                </a:solidFill>
                <a:effectLst/>
                <a:latin typeface="Segoe UI" panose="020B0502040204020203" pitchFamily="34" charset="0"/>
                <a:ea typeface="+mn-ea"/>
                <a:cs typeface="+mn-cs"/>
              </a:rPr>
              <a:t>	- Enterprise Mobility and Security</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At the center of Microsoft 365 is the customer.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It’s very important for us to think about the user first. That’s how we prioritize on what to invest in.</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Breaks down into the various products in each of the “categories”</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 4:43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162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Microsoft 365 is the world’s productivity service. </a:t>
            </a:r>
          </a:p>
          <a:p>
            <a:r>
              <a:rPr lang="en-US" sz="882" kern="1200" dirty="0">
                <a:solidFill>
                  <a:schemeClr val="tx1"/>
                </a:solidFill>
                <a:effectLst/>
                <a:latin typeface="Segoe UI" panose="020B0502040204020203" pitchFamily="34" charset="0"/>
                <a:ea typeface="+mn-ea"/>
                <a:cs typeface="+mn-cs"/>
              </a:rPr>
              <a:t>It ‘s the combination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panose="020B0502040204020203" pitchFamily="34" charset="0"/>
                <a:ea typeface="+mn-ea"/>
                <a:cs typeface="+mn-cs"/>
              </a:rPr>
              <a:t>	- Windows 10</a:t>
            </a:r>
          </a:p>
          <a:p>
            <a:r>
              <a:rPr lang="en-US" sz="882" kern="1200" dirty="0">
                <a:solidFill>
                  <a:schemeClr val="tx1"/>
                </a:solidFill>
                <a:effectLst/>
                <a:latin typeface="Segoe UI" panose="020B0502040204020203" pitchFamily="34" charset="0"/>
                <a:ea typeface="+mn-ea"/>
                <a:cs typeface="+mn-cs"/>
              </a:rPr>
              <a:t>	- Office 365</a:t>
            </a:r>
          </a:p>
          <a:p>
            <a:r>
              <a:rPr lang="en-US" sz="882" kern="1200" dirty="0">
                <a:solidFill>
                  <a:schemeClr val="tx1"/>
                </a:solidFill>
                <a:effectLst/>
                <a:latin typeface="Segoe UI" panose="020B0502040204020203" pitchFamily="34" charset="0"/>
                <a:ea typeface="+mn-ea"/>
                <a:cs typeface="+mn-cs"/>
              </a:rPr>
              <a:t>	- Enterprise Mobility and Security</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At the center of Microsoft 365 is the customer.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It’s very important for us to think about the user first. That’s how we prioritize on what to invest in.</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Breaks down into the various products in each of the “categories”</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 4:43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07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more you use it, the smarter it gets, the more you can put it to work for you</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Individuals</a:t>
            </a:r>
          </a:p>
          <a:p>
            <a:pPr marL="628650" lvl="1" indent="-171450">
              <a:buFont typeface="Arial" panose="020B0604020202020204" pitchFamily="34" charset="0"/>
              <a:buChar char="•"/>
            </a:pPr>
            <a:r>
              <a:rPr lang="en-US" dirty="0"/>
              <a:t>Who they work with; what they work on; how they spend their time; content they collaborate on; their unique expertise; what they are learning</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Organization</a:t>
            </a:r>
          </a:p>
          <a:p>
            <a:pPr marL="628650" lvl="1" indent="-171450">
              <a:buFont typeface="Arial" panose="020B0604020202020204" pitchFamily="34" charset="0"/>
              <a:buChar char="•"/>
            </a:pPr>
            <a:r>
              <a:rPr lang="en-US" dirty="0"/>
              <a:t>Data across: HR, Sales, Finance, Operations, Marketing, </a:t>
            </a:r>
            <a:r>
              <a:rPr lang="en-US" dirty="0" err="1"/>
              <a:t>etc</a:t>
            </a:r>
            <a:endParaRPr lang="en-US" dirty="0"/>
          </a:p>
          <a:p>
            <a:pPr marL="628650" lvl="1" indent="-171450">
              <a:buFont typeface="Arial" panose="020B0604020202020204" pitchFamily="34" charset="0"/>
              <a:buChar char="•"/>
            </a:pPr>
            <a:r>
              <a:rPr lang="en-US" dirty="0"/>
              <a:t>How does the organization work together, compare how  people work across the organization</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9</a:t>
            </a:fld>
            <a:endParaRPr lang="en-US"/>
          </a:p>
        </p:txBody>
      </p:sp>
    </p:spTree>
    <p:extLst>
      <p:ext uri="{BB962C8B-B14F-4D97-AF65-F5344CB8AC3E}">
        <p14:creationId xmlns:p14="http://schemas.microsoft.com/office/powerpoint/2010/main" val="376324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User Management – Azure AD</a:t>
            </a:r>
          </a:p>
          <a:p>
            <a:pPr marL="171450" indent="-171450">
              <a:buFont typeface="Arial" panose="020B0604020202020204" pitchFamily="34" charset="0"/>
              <a:buChar char="•"/>
            </a:pPr>
            <a:r>
              <a:rPr lang="en-US" dirty="0"/>
              <a:t>Security – Azure Threat Protection, Exchange Online Protection, Advanced Threat Protection, Windows 10 Updates, Bitdefender</a:t>
            </a:r>
          </a:p>
          <a:p>
            <a:pPr marL="171450" indent="-171450">
              <a:buFont typeface="Arial" panose="020B0604020202020204" pitchFamily="34" charset="0"/>
              <a:buChar char="•"/>
            </a:pPr>
            <a:r>
              <a:rPr lang="en-US" dirty="0"/>
              <a:t>Compliance – Security &amp; Compliance Center</a:t>
            </a:r>
          </a:p>
          <a:p>
            <a:pPr marL="171450" indent="-171450">
              <a:buFont typeface="Arial" panose="020B0604020202020204" pitchFamily="34" charset="0"/>
              <a:buChar char="•"/>
            </a:pPr>
            <a:r>
              <a:rPr lang="en-US" dirty="0"/>
              <a:t>Device Management - Intune</a:t>
            </a:r>
          </a:p>
          <a:p>
            <a:pPr marL="171450" indent="-171450">
              <a:buFont typeface="Arial" panose="020B0604020202020204" pitchFamily="34" charset="0"/>
              <a:buChar char="•"/>
            </a:pPr>
            <a:r>
              <a:rPr lang="en-US" dirty="0"/>
              <a:t>Collaboration – SharePoint, Skype &amp; Teams, Exchange</a:t>
            </a:r>
          </a:p>
        </p:txBody>
      </p:sp>
      <p:sp>
        <p:nvSpPr>
          <p:cNvPr id="4" name="Slide Number Placeholder 3"/>
          <p:cNvSpPr>
            <a:spLocks noGrp="1"/>
          </p:cNvSpPr>
          <p:nvPr>
            <p:ph type="sldNum" sz="quarter" idx="5"/>
          </p:nvPr>
        </p:nvSpPr>
        <p:spPr/>
        <p:txBody>
          <a:bodyPr/>
          <a:lstStyle/>
          <a:p>
            <a:fld id="{957F03C2-4FDE-4235-B8B7-744B1E2B9F73}" type="slidenum">
              <a:rPr lang="en-US" smtClean="0"/>
              <a:t>10</a:t>
            </a:fld>
            <a:endParaRPr lang="en-US"/>
          </a:p>
        </p:txBody>
      </p:sp>
    </p:spTree>
    <p:extLst>
      <p:ext uri="{BB962C8B-B14F-4D97-AF65-F5344CB8AC3E}">
        <p14:creationId xmlns:p14="http://schemas.microsoft.com/office/powerpoint/2010/main" val="920802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emf"/><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emf"/><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emf"/><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5EAEC"/>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723900"/>
            <a:ext cx="1366440" cy="292608"/>
          </a:xfrm>
          <a:prstGeom prst="rect">
            <a:avLst/>
          </a:prstGeom>
        </p:spPr>
      </p:pic>
      <p:grpSp>
        <p:nvGrpSpPr>
          <p:cNvPr id="6" name="Group 5">
            <a:extLst>
              <a:ext uri="{FF2B5EF4-FFF2-40B4-BE49-F238E27FC236}">
                <a16:creationId xmlns:a16="http://schemas.microsoft.com/office/drawing/2014/main" id="{2E8124FF-3156-4EF6-A2DB-ABF7D5AEB466}"/>
              </a:ext>
            </a:extLst>
          </p:cNvPr>
          <p:cNvGrpSpPr/>
          <p:nvPr userDrawn="1"/>
        </p:nvGrpSpPr>
        <p:grpSpPr>
          <a:xfrm>
            <a:off x="576600" y="0"/>
            <a:ext cx="11615400" cy="6857999"/>
            <a:chOff x="576600" y="0"/>
            <a:chExt cx="11615400" cy="6857999"/>
          </a:xfrm>
        </p:grpSpPr>
        <p:pic>
          <p:nvPicPr>
            <p:cNvPr id="10" name="Picture 9">
              <a:extLst>
                <a:ext uri="{FF2B5EF4-FFF2-40B4-BE49-F238E27FC236}">
                  <a16:creationId xmlns:a16="http://schemas.microsoft.com/office/drawing/2014/main" id="{EFE34B29-BC11-4DDB-8023-A7B01700D1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11" name="Group 10">
              <a:extLst>
                <a:ext uri="{FF2B5EF4-FFF2-40B4-BE49-F238E27FC236}">
                  <a16:creationId xmlns:a16="http://schemas.microsoft.com/office/drawing/2014/main" id="{769D4D90-79E6-47BB-9C72-411CD0ED976B}"/>
                </a:ext>
              </a:extLst>
            </p:cNvPr>
            <p:cNvGrpSpPr/>
            <p:nvPr userDrawn="1"/>
          </p:nvGrpSpPr>
          <p:grpSpPr>
            <a:xfrm>
              <a:off x="576600" y="2002419"/>
              <a:ext cx="4170025" cy="2301387"/>
              <a:chOff x="576600" y="2002419"/>
              <a:chExt cx="4170025" cy="2301387"/>
            </a:xfrm>
          </p:grpSpPr>
          <p:pic>
            <p:nvPicPr>
              <p:cNvPr id="12" name="Picture 11" descr="A close up of a logo&#10;&#10;Description automatically generated">
                <a:extLst>
                  <a:ext uri="{FF2B5EF4-FFF2-40B4-BE49-F238E27FC236}">
                    <a16:creationId xmlns:a16="http://schemas.microsoft.com/office/drawing/2014/main" id="{078333A4-75E7-4DD0-8CF5-E6AE0DF83B1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13" name="Picture 12">
                <a:extLst>
                  <a:ext uri="{FF2B5EF4-FFF2-40B4-BE49-F238E27FC236}">
                    <a16:creationId xmlns:a16="http://schemas.microsoft.com/office/drawing/2014/main" id="{90B96DAA-7052-4B48-9FA2-8805415E6E5C}"/>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730945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026459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735">
                      <a:srgbClr val="30E5D0"/>
                    </a:gs>
                    <a:gs pos="34000">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947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859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6445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243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723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13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360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8208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461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72390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026378"/>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4386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p:bg>
      <p:bgRef idx="1001">
        <a:schemeClr val="bg2"/>
      </p:bgRef>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29E7990-3971-4495-BDD7-90CD106C0CE2}"/>
              </a:ext>
            </a:extLst>
          </p:cNvPr>
          <p:cNvGrpSpPr/>
          <p:nvPr userDrawn="1"/>
        </p:nvGrpSpPr>
        <p:grpSpPr bwMode="gray">
          <a:xfrm>
            <a:off x="0" y="0"/>
            <a:ext cx="12192000" cy="6858000"/>
            <a:chOff x="0" y="0"/>
            <a:chExt cx="12192000" cy="6858000"/>
          </a:xfrm>
        </p:grpSpPr>
        <p:pic>
          <p:nvPicPr>
            <p:cNvPr id="13" name="Picture 12" descr="A picture containing sky, indoor&#10;&#10;Description automatically generated">
              <a:extLst>
                <a:ext uri="{FF2B5EF4-FFF2-40B4-BE49-F238E27FC236}">
                  <a16:creationId xmlns:a16="http://schemas.microsoft.com/office/drawing/2014/main" id="{9FA7172F-F105-44CD-BDDA-4684998AE0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4" name="Picture 13" descr="A picture containing sky, indoor&#10;&#10;Description automatically generated">
              <a:extLst>
                <a:ext uri="{FF2B5EF4-FFF2-40B4-BE49-F238E27FC236}">
                  <a16:creationId xmlns:a16="http://schemas.microsoft.com/office/drawing/2014/main" id="{F4622D0D-7DEF-4316-95F1-A5AD80B77A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5" name="Picture 14" descr="A picture containing sky, indoor&#10;&#10;Description automatically generated">
              <a:extLst>
                <a:ext uri="{FF2B5EF4-FFF2-40B4-BE49-F238E27FC236}">
                  <a16:creationId xmlns:a16="http://schemas.microsoft.com/office/drawing/2014/main" id="{1971FEC1-1E1A-47A1-8857-1665B7204C0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5"/>
          <a:stretch>
            <a:fillRect/>
          </a:stretch>
        </p:blipFill>
        <p:spPr bwMode="black">
          <a:xfrm>
            <a:off x="584200" y="723900"/>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2135674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786057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301569" y="669142"/>
            <a:ext cx="3407543"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891917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3038134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5F4FAD6-52A6-449C-BE94-08646E3DF709}"/>
              </a:ext>
            </a:extLst>
          </p:cNvPr>
          <p:cNvGrpSpPr/>
          <p:nvPr userDrawn="1"/>
        </p:nvGrpSpPr>
        <p:grpSpPr bwMode="gray">
          <a:xfrm>
            <a:off x="0" y="0"/>
            <a:ext cx="12192000" cy="6858000"/>
            <a:chOff x="0" y="0"/>
            <a:chExt cx="12192000" cy="6858000"/>
          </a:xfrm>
        </p:grpSpPr>
        <p:pic>
          <p:nvPicPr>
            <p:cNvPr id="3" name="Picture 2" descr="A picture containing sky, indoor&#10;&#10;Description automatically generated">
              <a:extLst>
                <a:ext uri="{FF2B5EF4-FFF2-40B4-BE49-F238E27FC236}">
                  <a16:creationId xmlns:a16="http://schemas.microsoft.com/office/drawing/2014/main" id="{710A8A34-B6EA-4571-BED2-69251B4665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4" name="Picture 3" descr="A picture containing sky, indoor&#10;&#10;Description automatically generated">
              <a:extLst>
                <a:ext uri="{FF2B5EF4-FFF2-40B4-BE49-F238E27FC236}">
                  <a16:creationId xmlns:a16="http://schemas.microsoft.com/office/drawing/2014/main" id="{B06CC8A9-3008-4E5E-B57A-B5249A45A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5" name="Picture 4" descr="A picture containing sky, indoor&#10;&#10;Description automatically generated">
              <a:extLst>
                <a:ext uri="{FF2B5EF4-FFF2-40B4-BE49-F238E27FC236}">
                  <a16:creationId xmlns:a16="http://schemas.microsoft.com/office/drawing/2014/main" id="{71BC0FE3-51D2-4D8C-ABF8-1D12489875F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35236000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419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998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748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117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7358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8639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9594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900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5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2308">
                      <a:schemeClr val="bg1"/>
                    </a:gs>
                    <a:gs pos="75641">
                      <a:schemeClr val="bg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251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1580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618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0046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61684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644943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298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42079570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32881144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454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365-DEMO">
    <p:bg>
      <p:bgPr>
        <a:solidFill>
          <a:srgbClr val="E6EBEC"/>
        </a:solidFill>
        <a:effectLst/>
      </p:bgPr>
    </p:bg>
    <p:spTree>
      <p:nvGrpSpPr>
        <p:cNvPr id="1" name=""/>
        <p:cNvGrpSpPr/>
        <p:nvPr/>
      </p:nvGrpSpPr>
      <p:grpSpPr>
        <a:xfrm>
          <a:off x="0" y="0"/>
          <a:ext cx="0" cy="0"/>
          <a:chOff x="0" y="0"/>
          <a:chExt cx="0" cy="0"/>
        </a:xfrm>
      </p:grpSpPr>
      <p:grpSp>
        <p:nvGrpSpPr>
          <p:cNvPr id="14" name="Group 13" hidden="1">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hidden="1">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78734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365-ANNOUNCE">
    <p:bg>
      <p:bgPr>
        <a:solidFill>
          <a:srgbClr val="E6EBEC"/>
        </a:solidFill>
        <a:effectLst/>
      </p:bgPr>
    </p:bg>
    <p:spTree>
      <p:nvGrpSpPr>
        <p:cNvPr id="1" name=""/>
        <p:cNvGrpSpPr/>
        <p:nvPr/>
      </p:nvGrpSpPr>
      <p:grpSpPr>
        <a:xfrm>
          <a:off x="0" y="0"/>
          <a:ext cx="0" cy="0"/>
          <a:chOff x="0" y="0"/>
          <a:chExt cx="0" cy="0"/>
        </a:xfrm>
      </p:grpSpPr>
      <p:grpSp>
        <p:nvGrpSpPr>
          <p:cNvPr id="14" name="Group 13" hidden="1">
            <a:extLst>
              <a:ext uri="{FF2B5EF4-FFF2-40B4-BE49-F238E27FC236}">
                <a16:creationId xmlns:a16="http://schemas.microsoft.com/office/drawing/2014/main" id="{149BF9D1-6789-4F41-B454-167ABF2A39B8}"/>
              </a:ext>
            </a:extLst>
          </p:cNvPr>
          <p:cNvGrpSpPr/>
          <p:nvPr userDrawn="1"/>
        </p:nvGrpSpPr>
        <p:grpSpPr bwMode="gray">
          <a:xfrm>
            <a:off x="1" y="0"/>
            <a:ext cx="12191999" cy="6858000"/>
            <a:chOff x="1" y="0"/>
            <a:chExt cx="12191999" cy="6858000"/>
          </a:xfrm>
        </p:grpSpPr>
        <p:pic>
          <p:nvPicPr>
            <p:cNvPr id="15" name="Picture 14" descr="A picture containing sky, indoor&#10;&#10;Description automatically generated">
              <a:extLst>
                <a:ext uri="{FF2B5EF4-FFF2-40B4-BE49-F238E27FC236}">
                  <a16:creationId xmlns:a16="http://schemas.microsoft.com/office/drawing/2014/main" id="{7485D75F-9DF1-4F32-AD91-554DB316F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25884"/>
            <a:stretch/>
          </p:blipFill>
          <p:spPr bwMode="gray">
            <a:xfrm>
              <a:off x="1" y="0"/>
              <a:ext cx="7153274"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4B8FF4F0-C6E2-49CE-A9A8-2B4944FB19D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612"/>
            <a:stretch/>
          </p:blipFill>
          <p:spPr bwMode="gray">
            <a:xfrm>
              <a:off x="9369808" y="4842871"/>
              <a:ext cx="1614714" cy="1999661"/>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6352B21D-AC94-4DAE-A890-F7841D04918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63489" b="-1"/>
            <a:stretch/>
          </p:blipFill>
          <p:spPr bwMode="gray">
            <a:xfrm>
              <a:off x="7299960" y="0"/>
              <a:ext cx="4892040" cy="2503996"/>
            </a:xfrm>
            <a:prstGeom prst="rect">
              <a:avLst/>
            </a:prstGeom>
          </p:spPr>
        </p:pic>
        <p:pic>
          <p:nvPicPr>
            <p:cNvPr id="18" name="Picture 17" descr="A picture containing sky, indoor&#10;&#10;Description automatically generated">
              <a:extLst>
                <a:ext uri="{FF2B5EF4-FFF2-40B4-BE49-F238E27FC236}">
                  <a16:creationId xmlns:a16="http://schemas.microsoft.com/office/drawing/2014/main" id="{E2CBD811-2C6D-4663-883E-39B7C43F38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6154" r="96"/>
            <a:stretch/>
          </p:blipFill>
          <p:spPr bwMode="gray">
            <a:xfrm>
              <a:off x="2804796" y="0"/>
              <a:ext cx="6299834" cy="2679700"/>
            </a:xfrm>
            <a:prstGeom prst="rect">
              <a:avLst/>
            </a:prstGeom>
            <a:solidFill>
              <a:srgbClr val="E6EBED"/>
            </a:solidFill>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47287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1482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573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062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596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5051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8766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9279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563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302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6726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8947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69309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2177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9218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64581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82398935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7051">
                      <a:schemeClr val="tx1"/>
                    </a:gs>
                    <a:gs pos="20000">
                      <a:schemeClr val="tx1"/>
                    </a:gs>
                  </a:gsLst>
                  <a:lin ang="5400000" scaled="1"/>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472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391851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1312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679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715037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65">
                      <a:srgbClr val="30E5D0"/>
                    </a:gs>
                    <a:gs pos="75641">
                      <a:srgbClr val="30E5D0"/>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2929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036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162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797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741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645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1686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250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55380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3847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068642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rgbClr val="00205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532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16613615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214030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307543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4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B1AB9D-C1ED-475F-B7E7-6C60E2C5A784}"/>
              </a:ext>
            </a:extLst>
          </p:cNvPr>
          <p:cNvSpPr>
            <a:spLocks noGrp="1"/>
          </p:cNvSpPr>
          <p:nvPr>
            <p:ph type="pic" sz="quarter" idx="10"/>
          </p:nvPr>
        </p:nvSpPr>
        <p:spPr>
          <a:xfrm>
            <a:off x="309635" y="274093"/>
            <a:ext cx="2110694" cy="1228345"/>
          </a:xfrm>
        </p:spPr>
        <p:txBody>
          <a:bodyPr/>
          <a:lstStyle/>
          <a:p>
            <a:endParaRPr lang="en-GB" dirty="0"/>
          </a:p>
        </p:txBody>
      </p:sp>
      <p:sp>
        <p:nvSpPr>
          <p:cNvPr id="6" name="Picture Placeholder 4">
            <a:extLst>
              <a:ext uri="{FF2B5EF4-FFF2-40B4-BE49-F238E27FC236}">
                <a16:creationId xmlns:a16="http://schemas.microsoft.com/office/drawing/2014/main" id="{B3F61DB8-DAF4-4595-AE68-77FA702F9B69}"/>
              </a:ext>
            </a:extLst>
          </p:cNvPr>
          <p:cNvSpPr>
            <a:spLocks noGrp="1"/>
          </p:cNvSpPr>
          <p:nvPr>
            <p:ph type="pic" sz="quarter" idx="11"/>
          </p:nvPr>
        </p:nvSpPr>
        <p:spPr>
          <a:xfrm>
            <a:off x="2669629" y="274093"/>
            <a:ext cx="2110694" cy="1228345"/>
          </a:xfrm>
        </p:spPr>
        <p:txBody>
          <a:bodyPr vert="horz" lIns="91440" tIns="45720" rIns="91440" bIns="45720" rtlCol="0">
            <a:normAutofit/>
          </a:bodyPr>
          <a:lstStyle>
            <a:lvl1pPr>
              <a:defRPr lang="en-GB"/>
            </a:lvl1pPr>
          </a:lstStyle>
          <a:p>
            <a:pPr lvl="0"/>
            <a:endParaRPr lang="en-GB"/>
          </a:p>
        </p:txBody>
      </p:sp>
      <p:sp>
        <p:nvSpPr>
          <p:cNvPr id="7" name="Picture Placeholder 4">
            <a:extLst>
              <a:ext uri="{FF2B5EF4-FFF2-40B4-BE49-F238E27FC236}">
                <a16:creationId xmlns:a16="http://schemas.microsoft.com/office/drawing/2014/main" id="{D38A9CE4-9E07-4447-B2C4-EB0307805BF4}"/>
              </a:ext>
            </a:extLst>
          </p:cNvPr>
          <p:cNvSpPr>
            <a:spLocks noGrp="1"/>
          </p:cNvSpPr>
          <p:nvPr>
            <p:ph type="pic" sz="quarter" idx="12"/>
          </p:nvPr>
        </p:nvSpPr>
        <p:spPr>
          <a:xfrm>
            <a:off x="5029623" y="279245"/>
            <a:ext cx="2110694" cy="1223539"/>
          </a:xfrm>
        </p:spPr>
        <p:txBody>
          <a:bodyPr/>
          <a:lstStyle/>
          <a:p>
            <a:endParaRPr lang="en-GB"/>
          </a:p>
        </p:txBody>
      </p:sp>
      <p:sp>
        <p:nvSpPr>
          <p:cNvPr id="8" name="Picture Placeholder 4">
            <a:extLst>
              <a:ext uri="{FF2B5EF4-FFF2-40B4-BE49-F238E27FC236}">
                <a16:creationId xmlns:a16="http://schemas.microsoft.com/office/drawing/2014/main" id="{2A88351F-B87C-4E0E-89E3-E66702141CE1}"/>
              </a:ext>
            </a:extLst>
          </p:cNvPr>
          <p:cNvSpPr>
            <a:spLocks noGrp="1"/>
          </p:cNvSpPr>
          <p:nvPr>
            <p:ph type="pic" sz="quarter" idx="13"/>
          </p:nvPr>
        </p:nvSpPr>
        <p:spPr>
          <a:xfrm>
            <a:off x="7389617" y="284878"/>
            <a:ext cx="2110694" cy="1218284"/>
          </a:xfrm>
        </p:spPr>
        <p:txBody>
          <a:bodyPr/>
          <a:lstStyle/>
          <a:p>
            <a:endParaRPr lang="en-GB"/>
          </a:p>
        </p:txBody>
      </p:sp>
      <p:sp>
        <p:nvSpPr>
          <p:cNvPr id="10" name="Picture Placeholder 4">
            <a:extLst>
              <a:ext uri="{FF2B5EF4-FFF2-40B4-BE49-F238E27FC236}">
                <a16:creationId xmlns:a16="http://schemas.microsoft.com/office/drawing/2014/main" id="{89812036-99A0-4323-99AD-64DC7F65C812}"/>
              </a:ext>
            </a:extLst>
          </p:cNvPr>
          <p:cNvSpPr>
            <a:spLocks noGrp="1"/>
          </p:cNvSpPr>
          <p:nvPr>
            <p:ph type="pic" sz="quarter" idx="14"/>
          </p:nvPr>
        </p:nvSpPr>
        <p:spPr>
          <a:xfrm>
            <a:off x="9749612" y="274093"/>
            <a:ext cx="2110694" cy="1228345"/>
          </a:xfrm>
        </p:spPr>
        <p:txBody>
          <a:bodyPr/>
          <a:lstStyle/>
          <a:p>
            <a:endParaRPr lang="en-GB"/>
          </a:p>
        </p:txBody>
      </p:sp>
      <p:sp>
        <p:nvSpPr>
          <p:cNvPr id="13" name="Text Placeholder 12">
            <a:extLst>
              <a:ext uri="{FF2B5EF4-FFF2-40B4-BE49-F238E27FC236}">
                <a16:creationId xmlns:a16="http://schemas.microsoft.com/office/drawing/2014/main" id="{32E3545A-488F-4692-A570-BF64381A0298}"/>
              </a:ext>
            </a:extLst>
          </p:cNvPr>
          <p:cNvSpPr>
            <a:spLocks noGrp="1"/>
          </p:cNvSpPr>
          <p:nvPr>
            <p:ph type="body" sz="quarter" idx="15" hasCustomPrompt="1"/>
          </p:nvPr>
        </p:nvSpPr>
        <p:spPr>
          <a:xfrm>
            <a:off x="228601" y="1644621"/>
            <a:ext cx="2191728" cy="345543"/>
          </a:xfrm>
        </p:spPr>
        <p:txBody>
          <a:bodyPr>
            <a:noAutofit/>
          </a:bodyPr>
          <a:lstStyle>
            <a:lvl1pPr>
              <a:defRPr sz="1400" b="1">
                <a:solidFill>
                  <a:srgbClr val="235689"/>
                </a:solidFill>
              </a:defRPr>
            </a:lvl1pPr>
          </a:lstStyle>
          <a:p>
            <a:pPr lvl="0"/>
            <a:r>
              <a:rPr lang="en-US"/>
              <a:t>Name</a:t>
            </a:r>
            <a:endParaRPr lang="en-GB"/>
          </a:p>
        </p:txBody>
      </p:sp>
      <p:sp>
        <p:nvSpPr>
          <p:cNvPr id="14" name="Text Placeholder 12">
            <a:extLst>
              <a:ext uri="{FF2B5EF4-FFF2-40B4-BE49-F238E27FC236}">
                <a16:creationId xmlns:a16="http://schemas.microsoft.com/office/drawing/2014/main" id="{C7B1D5C9-915A-42C5-A504-D763346E8755}"/>
              </a:ext>
            </a:extLst>
          </p:cNvPr>
          <p:cNvSpPr>
            <a:spLocks noGrp="1"/>
          </p:cNvSpPr>
          <p:nvPr>
            <p:ph type="body" sz="quarter" idx="16" hasCustomPrompt="1"/>
          </p:nvPr>
        </p:nvSpPr>
        <p:spPr>
          <a:xfrm>
            <a:off x="228601" y="19141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05" name="Text Placeholder 12">
            <a:extLst>
              <a:ext uri="{FF2B5EF4-FFF2-40B4-BE49-F238E27FC236}">
                <a16:creationId xmlns:a16="http://schemas.microsoft.com/office/drawing/2014/main" id="{2A7BE9A5-F9C8-43DE-85D8-546B0A5977C3}"/>
              </a:ext>
            </a:extLst>
          </p:cNvPr>
          <p:cNvSpPr>
            <a:spLocks noGrp="1"/>
          </p:cNvSpPr>
          <p:nvPr>
            <p:ph type="body" sz="quarter" idx="17" hasCustomPrompt="1"/>
          </p:nvPr>
        </p:nvSpPr>
        <p:spPr>
          <a:xfrm>
            <a:off x="2588595" y="1644621"/>
            <a:ext cx="2191728" cy="345543"/>
          </a:xfrm>
        </p:spPr>
        <p:txBody>
          <a:bodyPr>
            <a:noAutofit/>
          </a:bodyPr>
          <a:lstStyle>
            <a:lvl1pPr>
              <a:defRPr sz="1400" b="1">
                <a:solidFill>
                  <a:srgbClr val="235689"/>
                </a:solidFill>
              </a:defRPr>
            </a:lvl1pPr>
          </a:lstStyle>
          <a:p>
            <a:pPr lvl="0"/>
            <a:r>
              <a:rPr lang="en-US"/>
              <a:t>Name</a:t>
            </a:r>
            <a:endParaRPr lang="en-GB"/>
          </a:p>
        </p:txBody>
      </p:sp>
      <p:sp>
        <p:nvSpPr>
          <p:cNvPr id="106" name="Text Placeholder 12">
            <a:extLst>
              <a:ext uri="{FF2B5EF4-FFF2-40B4-BE49-F238E27FC236}">
                <a16:creationId xmlns:a16="http://schemas.microsoft.com/office/drawing/2014/main" id="{EF25F1CF-D830-41F0-9CB6-B552B597CB1E}"/>
              </a:ext>
            </a:extLst>
          </p:cNvPr>
          <p:cNvSpPr>
            <a:spLocks noGrp="1"/>
          </p:cNvSpPr>
          <p:nvPr>
            <p:ph type="body" sz="quarter" idx="18" hasCustomPrompt="1"/>
          </p:nvPr>
        </p:nvSpPr>
        <p:spPr>
          <a:xfrm>
            <a:off x="2588595" y="19141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07" name="Text Placeholder 12">
            <a:extLst>
              <a:ext uri="{FF2B5EF4-FFF2-40B4-BE49-F238E27FC236}">
                <a16:creationId xmlns:a16="http://schemas.microsoft.com/office/drawing/2014/main" id="{D5DBB91A-C1FE-412E-A6B7-5C3E7843CB8B}"/>
              </a:ext>
            </a:extLst>
          </p:cNvPr>
          <p:cNvSpPr>
            <a:spLocks noGrp="1"/>
          </p:cNvSpPr>
          <p:nvPr>
            <p:ph type="body" sz="quarter" idx="19" hasCustomPrompt="1"/>
          </p:nvPr>
        </p:nvSpPr>
        <p:spPr>
          <a:xfrm>
            <a:off x="4948589" y="1644621"/>
            <a:ext cx="2191728" cy="345543"/>
          </a:xfrm>
        </p:spPr>
        <p:txBody>
          <a:bodyPr>
            <a:noAutofit/>
          </a:bodyPr>
          <a:lstStyle>
            <a:lvl1pPr>
              <a:defRPr sz="1400" b="1">
                <a:solidFill>
                  <a:srgbClr val="235689"/>
                </a:solidFill>
              </a:defRPr>
            </a:lvl1pPr>
          </a:lstStyle>
          <a:p>
            <a:pPr lvl="0"/>
            <a:r>
              <a:rPr lang="en-US" dirty="0"/>
              <a:t>Name</a:t>
            </a:r>
            <a:endParaRPr lang="en-GB" dirty="0"/>
          </a:p>
        </p:txBody>
      </p:sp>
      <p:sp>
        <p:nvSpPr>
          <p:cNvPr id="108" name="Text Placeholder 12">
            <a:extLst>
              <a:ext uri="{FF2B5EF4-FFF2-40B4-BE49-F238E27FC236}">
                <a16:creationId xmlns:a16="http://schemas.microsoft.com/office/drawing/2014/main" id="{9AFFD91B-B7C3-48C3-AF76-3B120F467907}"/>
              </a:ext>
            </a:extLst>
          </p:cNvPr>
          <p:cNvSpPr>
            <a:spLocks noGrp="1"/>
          </p:cNvSpPr>
          <p:nvPr>
            <p:ph type="body" sz="quarter" idx="20" hasCustomPrompt="1"/>
          </p:nvPr>
        </p:nvSpPr>
        <p:spPr>
          <a:xfrm>
            <a:off x="4948589" y="19141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09" name="Text Placeholder 12">
            <a:extLst>
              <a:ext uri="{FF2B5EF4-FFF2-40B4-BE49-F238E27FC236}">
                <a16:creationId xmlns:a16="http://schemas.microsoft.com/office/drawing/2014/main" id="{DBCD45ED-A60B-4B11-87B0-163C9178C904}"/>
              </a:ext>
            </a:extLst>
          </p:cNvPr>
          <p:cNvSpPr>
            <a:spLocks noGrp="1"/>
          </p:cNvSpPr>
          <p:nvPr>
            <p:ph type="body" sz="quarter" idx="21" hasCustomPrompt="1"/>
          </p:nvPr>
        </p:nvSpPr>
        <p:spPr>
          <a:xfrm>
            <a:off x="7308583" y="1644621"/>
            <a:ext cx="2191728" cy="345543"/>
          </a:xfrm>
        </p:spPr>
        <p:txBody>
          <a:bodyPr>
            <a:noAutofit/>
          </a:bodyPr>
          <a:lstStyle>
            <a:lvl1pPr>
              <a:defRPr sz="1400" b="1">
                <a:solidFill>
                  <a:srgbClr val="235689"/>
                </a:solidFill>
              </a:defRPr>
            </a:lvl1pPr>
          </a:lstStyle>
          <a:p>
            <a:pPr lvl="0"/>
            <a:r>
              <a:rPr lang="en-US"/>
              <a:t>Name</a:t>
            </a:r>
            <a:endParaRPr lang="en-GB"/>
          </a:p>
        </p:txBody>
      </p:sp>
      <p:sp>
        <p:nvSpPr>
          <p:cNvPr id="110" name="Text Placeholder 12">
            <a:extLst>
              <a:ext uri="{FF2B5EF4-FFF2-40B4-BE49-F238E27FC236}">
                <a16:creationId xmlns:a16="http://schemas.microsoft.com/office/drawing/2014/main" id="{5F5802B0-C9F8-4FEB-936C-FCB72F7CE9AD}"/>
              </a:ext>
            </a:extLst>
          </p:cNvPr>
          <p:cNvSpPr>
            <a:spLocks noGrp="1"/>
          </p:cNvSpPr>
          <p:nvPr>
            <p:ph type="body" sz="quarter" idx="22" hasCustomPrompt="1"/>
          </p:nvPr>
        </p:nvSpPr>
        <p:spPr>
          <a:xfrm>
            <a:off x="7308583" y="191821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11" name="Text Placeholder 12">
            <a:extLst>
              <a:ext uri="{FF2B5EF4-FFF2-40B4-BE49-F238E27FC236}">
                <a16:creationId xmlns:a16="http://schemas.microsoft.com/office/drawing/2014/main" id="{E5F9D5F2-4C48-411D-97B1-10474C1DF047}"/>
              </a:ext>
            </a:extLst>
          </p:cNvPr>
          <p:cNvSpPr>
            <a:spLocks noGrp="1"/>
          </p:cNvSpPr>
          <p:nvPr>
            <p:ph type="body" sz="quarter" idx="23" hasCustomPrompt="1"/>
          </p:nvPr>
        </p:nvSpPr>
        <p:spPr>
          <a:xfrm>
            <a:off x="9668578" y="1644621"/>
            <a:ext cx="2191728" cy="345543"/>
          </a:xfrm>
        </p:spPr>
        <p:txBody>
          <a:bodyPr>
            <a:noAutofit/>
          </a:bodyPr>
          <a:lstStyle>
            <a:lvl1pPr>
              <a:defRPr sz="1400" b="1">
                <a:solidFill>
                  <a:srgbClr val="235689"/>
                </a:solidFill>
              </a:defRPr>
            </a:lvl1pPr>
          </a:lstStyle>
          <a:p>
            <a:pPr lvl="0"/>
            <a:r>
              <a:rPr lang="en-US"/>
              <a:t>Name</a:t>
            </a:r>
            <a:endParaRPr lang="en-GB"/>
          </a:p>
        </p:txBody>
      </p:sp>
      <p:sp>
        <p:nvSpPr>
          <p:cNvPr id="112" name="Text Placeholder 12">
            <a:extLst>
              <a:ext uri="{FF2B5EF4-FFF2-40B4-BE49-F238E27FC236}">
                <a16:creationId xmlns:a16="http://schemas.microsoft.com/office/drawing/2014/main" id="{AEFDB7C8-10EE-4F88-B744-4F7C255F5F73}"/>
              </a:ext>
            </a:extLst>
          </p:cNvPr>
          <p:cNvSpPr>
            <a:spLocks noGrp="1"/>
          </p:cNvSpPr>
          <p:nvPr>
            <p:ph type="body" sz="quarter" idx="24" hasCustomPrompt="1"/>
          </p:nvPr>
        </p:nvSpPr>
        <p:spPr>
          <a:xfrm>
            <a:off x="9668578" y="19141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13" name="Picture Placeholder 4">
            <a:extLst>
              <a:ext uri="{FF2B5EF4-FFF2-40B4-BE49-F238E27FC236}">
                <a16:creationId xmlns:a16="http://schemas.microsoft.com/office/drawing/2014/main" id="{5C02413C-4012-4D06-BB0C-41D339DA4358}"/>
              </a:ext>
            </a:extLst>
          </p:cNvPr>
          <p:cNvSpPr>
            <a:spLocks noGrp="1"/>
          </p:cNvSpPr>
          <p:nvPr>
            <p:ph type="pic" sz="quarter" idx="25"/>
          </p:nvPr>
        </p:nvSpPr>
        <p:spPr>
          <a:xfrm>
            <a:off x="309635" y="2468721"/>
            <a:ext cx="2110694" cy="1228345"/>
          </a:xfrm>
        </p:spPr>
        <p:txBody>
          <a:bodyPr/>
          <a:lstStyle/>
          <a:p>
            <a:endParaRPr lang="en-GB" dirty="0"/>
          </a:p>
        </p:txBody>
      </p:sp>
      <p:sp>
        <p:nvSpPr>
          <p:cNvPr id="114" name="Picture Placeholder 4">
            <a:extLst>
              <a:ext uri="{FF2B5EF4-FFF2-40B4-BE49-F238E27FC236}">
                <a16:creationId xmlns:a16="http://schemas.microsoft.com/office/drawing/2014/main" id="{9D1EA044-1934-4172-A397-BA4F62E9EE90}"/>
              </a:ext>
            </a:extLst>
          </p:cNvPr>
          <p:cNvSpPr>
            <a:spLocks noGrp="1"/>
          </p:cNvSpPr>
          <p:nvPr>
            <p:ph type="pic" sz="quarter" idx="26"/>
          </p:nvPr>
        </p:nvSpPr>
        <p:spPr>
          <a:xfrm>
            <a:off x="2669629" y="2468721"/>
            <a:ext cx="2110694" cy="1228345"/>
          </a:xfrm>
        </p:spPr>
        <p:txBody>
          <a:bodyPr vert="horz" lIns="91440" tIns="45720" rIns="91440" bIns="45720" rtlCol="0">
            <a:normAutofit/>
          </a:bodyPr>
          <a:lstStyle>
            <a:lvl1pPr>
              <a:defRPr lang="en-GB"/>
            </a:lvl1pPr>
          </a:lstStyle>
          <a:p>
            <a:pPr lvl="0"/>
            <a:endParaRPr lang="en-GB"/>
          </a:p>
        </p:txBody>
      </p:sp>
      <p:sp>
        <p:nvSpPr>
          <p:cNvPr id="115" name="Picture Placeholder 4">
            <a:extLst>
              <a:ext uri="{FF2B5EF4-FFF2-40B4-BE49-F238E27FC236}">
                <a16:creationId xmlns:a16="http://schemas.microsoft.com/office/drawing/2014/main" id="{A6885CF0-81E4-4703-88D6-AFC05FCD7AFF}"/>
              </a:ext>
            </a:extLst>
          </p:cNvPr>
          <p:cNvSpPr>
            <a:spLocks noGrp="1"/>
          </p:cNvSpPr>
          <p:nvPr>
            <p:ph type="pic" sz="quarter" idx="27"/>
          </p:nvPr>
        </p:nvSpPr>
        <p:spPr>
          <a:xfrm>
            <a:off x="5029623" y="2473873"/>
            <a:ext cx="2110694" cy="1223539"/>
          </a:xfrm>
        </p:spPr>
        <p:txBody>
          <a:bodyPr/>
          <a:lstStyle/>
          <a:p>
            <a:endParaRPr lang="en-GB"/>
          </a:p>
        </p:txBody>
      </p:sp>
      <p:sp>
        <p:nvSpPr>
          <p:cNvPr id="116" name="Picture Placeholder 4">
            <a:extLst>
              <a:ext uri="{FF2B5EF4-FFF2-40B4-BE49-F238E27FC236}">
                <a16:creationId xmlns:a16="http://schemas.microsoft.com/office/drawing/2014/main" id="{986862D5-651E-4F87-9282-0CC6F506CAF6}"/>
              </a:ext>
            </a:extLst>
          </p:cNvPr>
          <p:cNvSpPr>
            <a:spLocks noGrp="1"/>
          </p:cNvSpPr>
          <p:nvPr>
            <p:ph type="pic" sz="quarter" idx="28"/>
          </p:nvPr>
        </p:nvSpPr>
        <p:spPr>
          <a:xfrm>
            <a:off x="7389617" y="2479506"/>
            <a:ext cx="2110694" cy="1218284"/>
          </a:xfrm>
        </p:spPr>
        <p:txBody>
          <a:bodyPr/>
          <a:lstStyle/>
          <a:p>
            <a:endParaRPr lang="en-GB"/>
          </a:p>
        </p:txBody>
      </p:sp>
      <p:sp>
        <p:nvSpPr>
          <p:cNvPr id="117" name="Picture Placeholder 4">
            <a:extLst>
              <a:ext uri="{FF2B5EF4-FFF2-40B4-BE49-F238E27FC236}">
                <a16:creationId xmlns:a16="http://schemas.microsoft.com/office/drawing/2014/main" id="{3E956029-DE32-4D18-909A-60582A545123}"/>
              </a:ext>
            </a:extLst>
          </p:cNvPr>
          <p:cNvSpPr>
            <a:spLocks noGrp="1"/>
          </p:cNvSpPr>
          <p:nvPr>
            <p:ph type="pic" sz="quarter" idx="29"/>
          </p:nvPr>
        </p:nvSpPr>
        <p:spPr>
          <a:xfrm>
            <a:off x="9749612" y="2468721"/>
            <a:ext cx="2110694" cy="1228345"/>
          </a:xfrm>
        </p:spPr>
        <p:txBody>
          <a:bodyPr/>
          <a:lstStyle/>
          <a:p>
            <a:endParaRPr lang="en-GB"/>
          </a:p>
        </p:txBody>
      </p:sp>
      <p:sp>
        <p:nvSpPr>
          <p:cNvPr id="118" name="Text Placeholder 12">
            <a:extLst>
              <a:ext uri="{FF2B5EF4-FFF2-40B4-BE49-F238E27FC236}">
                <a16:creationId xmlns:a16="http://schemas.microsoft.com/office/drawing/2014/main" id="{309F0CB6-EF32-4E5A-99BD-28DB24BBC185}"/>
              </a:ext>
            </a:extLst>
          </p:cNvPr>
          <p:cNvSpPr>
            <a:spLocks noGrp="1"/>
          </p:cNvSpPr>
          <p:nvPr>
            <p:ph type="body" sz="quarter" idx="30" hasCustomPrompt="1"/>
          </p:nvPr>
        </p:nvSpPr>
        <p:spPr>
          <a:xfrm>
            <a:off x="228601" y="3839249"/>
            <a:ext cx="2191728" cy="345543"/>
          </a:xfrm>
        </p:spPr>
        <p:txBody>
          <a:bodyPr>
            <a:noAutofit/>
          </a:bodyPr>
          <a:lstStyle>
            <a:lvl1pPr>
              <a:defRPr sz="1400" b="1">
                <a:solidFill>
                  <a:srgbClr val="235689"/>
                </a:solidFill>
              </a:defRPr>
            </a:lvl1pPr>
          </a:lstStyle>
          <a:p>
            <a:pPr lvl="0"/>
            <a:r>
              <a:rPr lang="en-US"/>
              <a:t>Name</a:t>
            </a:r>
            <a:endParaRPr lang="en-GB"/>
          </a:p>
        </p:txBody>
      </p:sp>
      <p:sp>
        <p:nvSpPr>
          <p:cNvPr id="119" name="Text Placeholder 12">
            <a:extLst>
              <a:ext uri="{FF2B5EF4-FFF2-40B4-BE49-F238E27FC236}">
                <a16:creationId xmlns:a16="http://schemas.microsoft.com/office/drawing/2014/main" id="{F78A9B6A-3280-4427-943D-9E1B9EC3F308}"/>
              </a:ext>
            </a:extLst>
          </p:cNvPr>
          <p:cNvSpPr>
            <a:spLocks noGrp="1"/>
          </p:cNvSpPr>
          <p:nvPr>
            <p:ph type="body" sz="quarter" idx="31" hasCustomPrompt="1"/>
          </p:nvPr>
        </p:nvSpPr>
        <p:spPr>
          <a:xfrm>
            <a:off x="228601" y="4108760"/>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20" name="Text Placeholder 12">
            <a:extLst>
              <a:ext uri="{FF2B5EF4-FFF2-40B4-BE49-F238E27FC236}">
                <a16:creationId xmlns:a16="http://schemas.microsoft.com/office/drawing/2014/main" id="{7C144F4C-7F99-4C9B-9110-C2A615E3854D}"/>
              </a:ext>
            </a:extLst>
          </p:cNvPr>
          <p:cNvSpPr>
            <a:spLocks noGrp="1"/>
          </p:cNvSpPr>
          <p:nvPr>
            <p:ph type="body" sz="quarter" idx="32" hasCustomPrompt="1"/>
          </p:nvPr>
        </p:nvSpPr>
        <p:spPr>
          <a:xfrm>
            <a:off x="2588595" y="3839249"/>
            <a:ext cx="2191728" cy="345543"/>
          </a:xfrm>
        </p:spPr>
        <p:txBody>
          <a:bodyPr>
            <a:noAutofit/>
          </a:bodyPr>
          <a:lstStyle>
            <a:lvl1pPr>
              <a:defRPr sz="1400" b="1">
                <a:solidFill>
                  <a:srgbClr val="235689"/>
                </a:solidFill>
              </a:defRPr>
            </a:lvl1pPr>
          </a:lstStyle>
          <a:p>
            <a:pPr lvl="0"/>
            <a:r>
              <a:rPr lang="en-US"/>
              <a:t>Name</a:t>
            </a:r>
            <a:endParaRPr lang="en-GB"/>
          </a:p>
        </p:txBody>
      </p:sp>
      <p:sp>
        <p:nvSpPr>
          <p:cNvPr id="121" name="Text Placeholder 12">
            <a:extLst>
              <a:ext uri="{FF2B5EF4-FFF2-40B4-BE49-F238E27FC236}">
                <a16:creationId xmlns:a16="http://schemas.microsoft.com/office/drawing/2014/main" id="{7BC22BA1-A6DA-4C4A-886F-9F61C0D418C7}"/>
              </a:ext>
            </a:extLst>
          </p:cNvPr>
          <p:cNvSpPr>
            <a:spLocks noGrp="1"/>
          </p:cNvSpPr>
          <p:nvPr>
            <p:ph type="body" sz="quarter" idx="33" hasCustomPrompt="1"/>
          </p:nvPr>
        </p:nvSpPr>
        <p:spPr>
          <a:xfrm>
            <a:off x="2588595" y="4108760"/>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22" name="Text Placeholder 12">
            <a:extLst>
              <a:ext uri="{FF2B5EF4-FFF2-40B4-BE49-F238E27FC236}">
                <a16:creationId xmlns:a16="http://schemas.microsoft.com/office/drawing/2014/main" id="{0C845C67-EC68-44E6-9663-1EBF0D26DAC1}"/>
              </a:ext>
            </a:extLst>
          </p:cNvPr>
          <p:cNvSpPr>
            <a:spLocks noGrp="1"/>
          </p:cNvSpPr>
          <p:nvPr>
            <p:ph type="body" sz="quarter" idx="34" hasCustomPrompt="1"/>
          </p:nvPr>
        </p:nvSpPr>
        <p:spPr>
          <a:xfrm>
            <a:off x="4948589" y="3839249"/>
            <a:ext cx="2191728" cy="345543"/>
          </a:xfrm>
        </p:spPr>
        <p:txBody>
          <a:bodyPr>
            <a:noAutofit/>
          </a:bodyPr>
          <a:lstStyle>
            <a:lvl1pPr>
              <a:defRPr sz="1400" b="1">
                <a:solidFill>
                  <a:srgbClr val="235689"/>
                </a:solidFill>
              </a:defRPr>
            </a:lvl1pPr>
          </a:lstStyle>
          <a:p>
            <a:pPr lvl="0"/>
            <a:r>
              <a:rPr lang="en-US"/>
              <a:t>Name</a:t>
            </a:r>
            <a:endParaRPr lang="en-GB"/>
          </a:p>
        </p:txBody>
      </p:sp>
      <p:sp>
        <p:nvSpPr>
          <p:cNvPr id="123" name="Text Placeholder 12">
            <a:extLst>
              <a:ext uri="{FF2B5EF4-FFF2-40B4-BE49-F238E27FC236}">
                <a16:creationId xmlns:a16="http://schemas.microsoft.com/office/drawing/2014/main" id="{E65A43FB-599E-4596-898C-AEA61384BB36}"/>
              </a:ext>
            </a:extLst>
          </p:cNvPr>
          <p:cNvSpPr>
            <a:spLocks noGrp="1"/>
          </p:cNvSpPr>
          <p:nvPr>
            <p:ph type="body" sz="quarter" idx="35" hasCustomPrompt="1"/>
          </p:nvPr>
        </p:nvSpPr>
        <p:spPr>
          <a:xfrm>
            <a:off x="4948589" y="4108760"/>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24" name="Text Placeholder 12">
            <a:extLst>
              <a:ext uri="{FF2B5EF4-FFF2-40B4-BE49-F238E27FC236}">
                <a16:creationId xmlns:a16="http://schemas.microsoft.com/office/drawing/2014/main" id="{FD6A7788-BEED-412D-A120-6D49E703FCC4}"/>
              </a:ext>
            </a:extLst>
          </p:cNvPr>
          <p:cNvSpPr>
            <a:spLocks noGrp="1"/>
          </p:cNvSpPr>
          <p:nvPr>
            <p:ph type="body" sz="quarter" idx="36" hasCustomPrompt="1"/>
          </p:nvPr>
        </p:nvSpPr>
        <p:spPr>
          <a:xfrm>
            <a:off x="7308583" y="3839249"/>
            <a:ext cx="2191728" cy="345543"/>
          </a:xfrm>
        </p:spPr>
        <p:txBody>
          <a:bodyPr>
            <a:noAutofit/>
          </a:bodyPr>
          <a:lstStyle>
            <a:lvl1pPr>
              <a:defRPr sz="1400" b="1">
                <a:solidFill>
                  <a:srgbClr val="235689"/>
                </a:solidFill>
              </a:defRPr>
            </a:lvl1pPr>
          </a:lstStyle>
          <a:p>
            <a:pPr lvl="0"/>
            <a:r>
              <a:rPr lang="en-US"/>
              <a:t>Name</a:t>
            </a:r>
            <a:endParaRPr lang="en-GB"/>
          </a:p>
        </p:txBody>
      </p:sp>
      <p:sp>
        <p:nvSpPr>
          <p:cNvPr id="125" name="Text Placeholder 12">
            <a:extLst>
              <a:ext uri="{FF2B5EF4-FFF2-40B4-BE49-F238E27FC236}">
                <a16:creationId xmlns:a16="http://schemas.microsoft.com/office/drawing/2014/main" id="{4E5402A0-02D0-4F31-BDB6-92BE3F5C59A5}"/>
              </a:ext>
            </a:extLst>
          </p:cNvPr>
          <p:cNvSpPr>
            <a:spLocks noGrp="1"/>
          </p:cNvSpPr>
          <p:nvPr>
            <p:ph type="body" sz="quarter" idx="37" hasCustomPrompt="1"/>
          </p:nvPr>
        </p:nvSpPr>
        <p:spPr>
          <a:xfrm>
            <a:off x="7308583" y="4112840"/>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26" name="Text Placeholder 12">
            <a:extLst>
              <a:ext uri="{FF2B5EF4-FFF2-40B4-BE49-F238E27FC236}">
                <a16:creationId xmlns:a16="http://schemas.microsoft.com/office/drawing/2014/main" id="{ACA7B62E-CDE0-4C76-8228-17F10C931841}"/>
              </a:ext>
            </a:extLst>
          </p:cNvPr>
          <p:cNvSpPr>
            <a:spLocks noGrp="1"/>
          </p:cNvSpPr>
          <p:nvPr>
            <p:ph type="body" sz="quarter" idx="38" hasCustomPrompt="1"/>
          </p:nvPr>
        </p:nvSpPr>
        <p:spPr>
          <a:xfrm>
            <a:off x="9668578" y="3839249"/>
            <a:ext cx="2191728" cy="345543"/>
          </a:xfrm>
        </p:spPr>
        <p:txBody>
          <a:bodyPr>
            <a:noAutofit/>
          </a:bodyPr>
          <a:lstStyle>
            <a:lvl1pPr>
              <a:defRPr sz="1400" b="1">
                <a:solidFill>
                  <a:srgbClr val="235689"/>
                </a:solidFill>
              </a:defRPr>
            </a:lvl1pPr>
          </a:lstStyle>
          <a:p>
            <a:pPr lvl="0"/>
            <a:r>
              <a:rPr lang="en-US"/>
              <a:t>Name</a:t>
            </a:r>
            <a:endParaRPr lang="en-GB"/>
          </a:p>
        </p:txBody>
      </p:sp>
      <p:sp>
        <p:nvSpPr>
          <p:cNvPr id="127" name="Text Placeholder 12">
            <a:extLst>
              <a:ext uri="{FF2B5EF4-FFF2-40B4-BE49-F238E27FC236}">
                <a16:creationId xmlns:a16="http://schemas.microsoft.com/office/drawing/2014/main" id="{7A4B2508-A48F-4EFC-9096-EA20262095AF}"/>
              </a:ext>
            </a:extLst>
          </p:cNvPr>
          <p:cNvSpPr>
            <a:spLocks noGrp="1"/>
          </p:cNvSpPr>
          <p:nvPr>
            <p:ph type="body" sz="quarter" idx="39" hasCustomPrompt="1"/>
          </p:nvPr>
        </p:nvSpPr>
        <p:spPr>
          <a:xfrm>
            <a:off x="9668578" y="4108760"/>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28" name="Picture Placeholder 4">
            <a:extLst>
              <a:ext uri="{FF2B5EF4-FFF2-40B4-BE49-F238E27FC236}">
                <a16:creationId xmlns:a16="http://schemas.microsoft.com/office/drawing/2014/main" id="{03617AA8-227C-4EDF-AC2E-88F9FCF21388}"/>
              </a:ext>
            </a:extLst>
          </p:cNvPr>
          <p:cNvSpPr>
            <a:spLocks noGrp="1"/>
          </p:cNvSpPr>
          <p:nvPr>
            <p:ph type="pic" sz="quarter" idx="40"/>
          </p:nvPr>
        </p:nvSpPr>
        <p:spPr>
          <a:xfrm>
            <a:off x="309635" y="4632393"/>
            <a:ext cx="2110694" cy="1228345"/>
          </a:xfrm>
        </p:spPr>
        <p:txBody>
          <a:bodyPr/>
          <a:lstStyle/>
          <a:p>
            <a:endParaRPr lang="en-GB" dirty="0"/>
          </a:p>
        </p:txBody>
      </p:sp>
      <p:sp>
        <p:nvSpPr>
          <p:cNvPr id="129" name="Picture Placeholder 4">
            <a:extLst>
              <a:ext uri="{FF2B5EF4-FFF2-40B4-BE49-F238E27FC236}">
                <a16:creationId xmlns:a16="http://schemas.microsoft.com/office/drawing/2014/main" id="{8B448999-0669-4BCC-8062-FECB66C5E5BA}"/>
              </a:ext>
            </a:extLst>
          </p:cNvPr>
          <p:cNvSpPr>
            <a:spLocks noGrp="1"/>
          </p:cNvSpPr>
          <p:nvPr>
            <p:ph type="pic" sz="quarter" idx="41"/>
          </p:nvPr>
        </p:nvSpPr>
        <p:spPr>
          <a:xfrm>
            <a:off x="2669629" y="4632393"/>
            <a:ext cx="2110694" cy="1228345"/>
          </a:xfrm>
        </p:spPr>
        <p:txBody>
          <a:bodyPr vert="horz" lIns="91440" tIns="45720" rIns="91440" bIns="45720" rtlCol="0">
            <a:normAutofit/>
          </a:bodyPr>
          <a:lstStyle>
            <a:lvl1pPr>
              <a:defRPr lang="en-GB"/>
            </a:lvl1pPr>
          </a:lstStyle>
          <a:p>
            <a:pPr lvl="0"/>
            <a:endParaRPr lang="en-GB"/>
          </a:p>
        </p:txBody>
      </p:sp>
      <p:sp>
        <p:nvSpPr>
          <p:cNvPr id="130" name="Picture Placeholder 4">
            <a:extLst>
              <a:ext uri="{FF2B5EF4-FFF2-40B4-BE49-F238E27FC236}">
                <a16:creationId xmlns:a16="http://schemas.microsoft.com/office/drawing/2014/main" id="{C147DBDD-0259-460B-AC72-B30477725DAC}"/>
              </a:ext>
            </a:extLst>
          </p:cNvPr>
          <p:cNvSpPr>
            <a:spLocks noGrp="1"/>
          </p:cNvSpPr>
          <p:nvPr>
            <p:ph type="pic" sz="quarter" idx="42"/>
          </p:nvPr>
        </p:nvSpPr>
        <p:spPr>
          <a:xfrm>
            <a:off x="5029623" y="4637545"/>
            <a:ext cx="2110694" cy="1223539"/>
          </a:xfrm>
        </p:spPr>
        <p:txBody>
          <a:bodyPr/>
          <a:lstStyle/>
          <a:p>
            <a:endParaRPr lang="en-GB"/>
          </a:p>
        </p:txBody>
      </p:sp>
      <p:sp>
        <p:nvSpPr>
          <p:cNvPr id="131" name="Picture Placeholder 4">
            <a:extLst>
              <a:ext uri="{FF2B5EF4-FFF2-40B4-BE49-F238E27FC236}">
                <a16:creationId xmlns:a16="http://schemas.microsoft.com/office/drawing/2014/main" id="{F199C5AA-827C-47EC-BCD5-4A44802B154B}"/>
              </a:ext>
            </a:extLst>
          </p:cNvPr>
          <p:cNvSpPr>
            <a:spLocks noGrp="1"/>
          </p:cNvSpPr>
          <p:nvPr>
            <p:ph type="pic" sz="quarter" idx="43"/>
          </p:nvPr>
        </p:nvSpPr>
        <p:spPr>
          <a:xfrm>
            <a:off x="7389617" y="4643178"/>
            <a:ext cx="2110694" cy="1218284"/>
          </a:xfrm>
        </p:spPr>
        <p:txBody>
          <a:bodyPr/>
          <a:lstStyle/>
          <a:p>
            <a:endParaRPr lang="en-GB"/>
          </a:p>
        </p:txBody>
      </p:sp>
      <p:sp>
        <p:nvSpPr>
          <p:cNvPr id="132" name="Picture Placeholder 4">
            <a:extLst>
              <a:ext uri="{FF2B5EF4-FFF2-40B4-BE49-F238E27FC236}">
                <a16:creationId xmlns:a16="http://schemas.microsoft.com/office/drawing/2014/main" id="{69E455C0-C2D6-40E2-A513-D1D54E811E01}"/>
              </a:ext>
            </a:extLst>
          </p:cNvPr>
          <p:cNvSpPr>
            <a:spLocks noGrp="1"/>
          </p:cNvSpPr>
          <p:nvPr>
            <p:ph type="pic" sz="quarter" idx="44"/>
          </p:nvPr>
        </p:nvSpPr>
        <p:spPr>
          <a:xfrm>
            <a:off x="9749612" y="4632393"/>
            <a:ext cx="2110694" cy="1228345"/>
          </a:xfrm>
        </p:spPr>
        <p:txBody>
          <a:bodyPr/>
          <a:lstStyle/>
          <a:p>
            <a:endParaRPr lang="en-GB"/>
          </a:p>
        </p:txBody>
      </p:sp>
      <p:sp>
        <p:nvSpPr>
          <p:cNvPr id="133" name="Text Placeholder 12">
            <a:extLst>
              <a:ext uri="{FF2B5EF4-FFF2-40B4-BE49-F238E27FC236}">
                <a16:creationId xmlns:a16="http://schemas.microsoft.com/office/drawing/2014/main" id="{895AFD91-DD90-4F6C-A9E2-A7B1F060143E}"/>
              </a:ext>
            </a:extLst>
          </p:cNvPr>
          <p:cNvSpPr>
            <a:spLocks noGrp="1"/>
          </p:cNvSpPr>
          <p:nvPr>
            <p:ph type="body" sz="quarter" idx="45" hasCustomPrompt="1"/>
          </p:nvPr>
        </p:nvSpPr>
        <p:spPr>
          <a:xfrm>
            <a:off x="228601" y="6002921"/>
            <a:ext cx="2191728" cy="345543"/>
          </a:xfrm>
        </p:spPr>
        <p:txBody>
          <a:bodyPr>
            <a:noAutofit/>
          </a:bodyPr>
          <a:lstStyle>
            <a:lvl1pPr>
              <a:defRPr sz="1400" b="1">
                <a:solidFill>
                  <a:srgbClr val="235689"/>
                </a:solidFill>
              </a:defRPr>
            </a:lvl1pPr>
          </a:lstStyle>
          <a:p>
            <a:pPr lvl="0"/>
            <a:r>
              <a:rPr lang="en-US"/>
              <a:t>Name</a:t>
            </a:r>
            <a:endParaRPr lang="en-GB"/>
          </a:p>
        </p:txBody>
      </p:sp>
      <p:sp>
        <p:nvSpPr>
          <p:cNvPr id="134" name="Text Placeholder 12">
            <a:extLst>
              <a:ext uri="{FF2B5EF4-FFF2-40B4-BE49-F238E27FC236}">
                <a16:creationId xmlns:a16="http://schemas.microsoft.com/office/drawing/2014/main" id="{42D70C63-36CE-4EF0-BC65-422477BD26A2}"/>
              </a:ext>
            </a:extLst>
          </p:cNvPr>
          <p:cNvSpPr>
            <a:spLocks noGrp="1"/>
          </p:cNvSpPr>
          <p:nvPr>
            <p:ph type="body" sz="quarter" idx="46" hasCustomPrompt="1"/>
          </p:nvPr>
        </p:nvSpPr>
        <p:spPr>
          <a:xfrm>
            <a:off x="228601" y="62724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35" name="Text Placeholder 12">
            <a:extLst>
              <a:ext uri="{FF2B5EF4-FFF2-40B4-BE49-F238E27FC236}">
                <a16:creationId xmlns:a16="http://schemas.microsoft.com/office/drawing/2014/main" id="{358934A5-BC8B-43D4-A80A-FF80AB6FAE2E}"/>
              </a:ext>
            </a:extLst>
          </p:cNvPr>
          <p:cNvSpPr>
            <a:spLocks noGrp="1"/>
          </p:cNvSpPr>
          <p:nvPr>
            <p:ph type="body" sz="quarter" idx="47" hasCustomPrompt="1"/>
          </p:nvPr>
        </p:nvSpPr>
        <p:spPr>
          <a:xfrm>
            <a:off x="2588595" y="6002921"/>
            <a:ext cx="2191728" cy="345543"/>
          </a:xfrm>
        </p:spPr>
        <p:txBody>
          <a:bodyPr>
            <a:noAutofit/>
          </a:bodyPr>
          <a:lstStyle>
            <a:lvl1pPr>
              <a:defRPr sz="1400" b="1">
                <a:solidFill>
                  <a:srgbClr val="235689"/>
                </a:solidFill>
              </a:defRPr>
            </a:lvl1pPr>
          </a:lstStyle>
          <a:p>
            <a:pPr lvl="0"/>
            <a:r>
              <a:rPr lang="en-US"/>
              <a:t>Name</a:t>
            </a:r>
            <a:endParaRPr lang="en-GB"/>
          </a:p>
        </p:txBody>
      </p:sp>
      <p:sp>
        <p:nvSpPr>
          <p:cNvPr id="136" name="Text Placeholder 12">
            <a:extLst>
              <a:ext uri="{FF2B5EF4-FFF2-40B4-BE49-F238E27FC236}">
                <a16:creationId xmlns:a16="http://schemas.microsoft.com/office/drawing/2014/main" id="{C9350E5E-2759-474C-A147-E271D7645703}"/>
              </a:ext>
            </a:extLst>
          </p:cNvPr>
          <p:cNvSpPr>
            <a:spLocks noGrp="1"/>
          </p:cNvSpPr>
          <p:nvPr>
            <p:ph type="body" sz="quarter" idx="48" hasCustomPrompt="1"/>
          </p:nvPr>
        </p:nvSpPr>
        <p:spPr>
          <a:xfrm>
            <a:off x="2588595" y="62724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37" name="Text Placeholder 12">
            <a:extLst>
              <a:ext uri="{FF2B5EF4-FFF2-40B4-BE49-F238E27FC236}">
                <a16:creationId xmlns:a16="http://schemas.microsoft.com/office/drawing/2014/main" id="{0E07B64F-6B7F-4416-A2F0-6D19C8C5F8C9}"/>
              </a:ext>
            </a:extLst>
          </p:cNvPr>
          <p:cNvSpPr>
            <a:spLocks noGrp="1"/>
          </p:cNvSpPr>
          <p:nvPr>
            <p:ph type="body" sz="quarter" idx="49" hasCustomPrompt="1"/>
          </p:nvPr>
        </p:nvSpPr>
        <p:spPr>
          <a:xfrm>
            <a:off x="4948589" y="6002921"/>
            <a:ext cx="2191728" cy="345543"/>
          </a:xfrm>
        </p:spPr>
        <p:txBody>
          <a:bodyPr>
            <a:noAutofit/>
          </a:bodyPr>
          <a:lstStyle>
            <a:lvl1pPr>
              <a:defRPr sz="1400" b="1">
                <a:solidFill>
                  <a:srgbClr val="235689"/>
                </a:solidFill>
              </a:defRPr>
            </a:lvl1pPr>
          </a:lstStyle>
          <a:p>
            <a:pPr lvl="0"/>
            <a:r>
              <a:rPr lang="en-US"/>
              <a:t>Name</a:t>
            </a:r>
            <a:endParaRPr lang="en-GB"/>
          </a:p>
        </p:txBody>
      </p:sp>
      <p:sp>
        <p:nvSpPr>
          <p:cNvPr id="138" name="Text Placeholder 12">
            <a:extLst>
              <a:ext uri="{FF2B5EF4-FFF2-40B4-BE49-F238E27FC236}">
                <a16:creationId xmlns:a16="http://schemas.microsoft.com/office/drawing/2014/main" id="{B68AE6B9-C184-45A3-A8AA-8DE6C4809BB4}"/>
              </a:ext>
            </a:extLst>
          </p:cNvPr>
          <p:cNvSpPr>
            <a:spLocks noGrp="1"/>
          </p:cNvSpPr>
          <p:nvPr>
            <p:ph type="body" sz="quarter" idx="50" hasCustomPrompt="1"/>
          </p:nvPr>
        </p:nvSpPr>
        <p:spPr>
          <a:xfrm>
            <a:off x="4948589" y="62724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39" name="Text Placeholder 12">
            <a:extLst>
              <a:ext uri="{FF2B5EF4-FFF2-40B4-BE49-F238E27FC236}">
                <a16:creationId xmlns:a16="http://schemas.microsoft.com/office/drawing/2014/main" id="{5F23EB4D-4B0C-44B4-B964-13B36B8FAE45}"/>
              </a:ext>
            </a:extLst>
          </p:cNvPr>
          <p:cNvSpPr>
            <a:spLocks noGrp="1"/>
          </p:cNvSpPr>
          <p:nvPr>
            <p:ph type="body" sz="quarter" idx="51" hasCustomPrompt="1"/>
          </p:nvPr>
        </p:nvSpPr>
        <p:spPr>
          <a:xfrm>
            <a:off x="7308583" y="6002921"/>
            <a:ext cx="2191728" cy="345543"/>
          </a:xfrm>
        </p:spPr>
        <p:txBody>
          <a:bodyPr>
            <a:noAutofit/>
          </a:bodyPr>
          <a:lstStyle>
            <a:lvl1pPr>
              <a:defRPr sz="1400" b="1">
                <a:solidFill>
                  <a:srgbClr val="235689"/>
                </a:solidFill>
              </a:defRPr>
            </a:lvl1pPr>
          </a:lstStyle>
          <a:p>
            <a:pPr lvl="0"/>
            <a:r>
              <a:rPr lang="en-US"/>
              <a:t>Name</a:t>
            </a:r>
            <a:endParaRPr lang="en-GB"/>
          </a:p>
        </p:txBody>
      </p:sp>
      <p:sp>
        <p:nvSpPr>
          <p:cNvPr id="140" name="Text Placeholder 12">
            <a:extLst>
              <a:ext uri="{FF2B5EF4-FFF2-40B4-BE49-F238E27FC236}">
                <a16:creationId xmlns:a16="http://schemas.microsoft.com/office/drawing/2014/main" id="{795CEFBD-18DC-4DEB-88A8-3D00702E3AE7}"/>
              </a:ext>
            </a:extLst>
          </p:cNvPr>
          <p:cNvSpPr>
            <a:spLocks noGrp="1"/>
          </p:cNvSpPr>
          <p:nvPr>
            <p:ph type="body" sz="quarter" idx="52" hasCustomPrompt="1"/>
          </p:nvPr>
        </p:nvSpPr>
        <p:spPr>
          <a:xfrm>
            <a:off x="7308583" y="627651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41" name="Text Placeholder 12">
            <a:extLst>
              <a:ext uri="{FF2B5EF4-FFF2-40B4-BE49-F238E27FC236}">
                <a16:creationId xmlns:a16="http://schemas.microsoft.com/office/drawing/2014/main" id="{0D62586F-063A-4F50-A3FB-4A03F05FF2E4}"/>
              </a:ext>
            </a:extLst>
          </p:cNvPr>
          <p:cNvSpPr>
            <a:spLocks noGrp="1"/>
          </p:cNvSpPr>
          <p:nvPr>
            <p:ph type="body" sz="quarter" idx="53" hasCustomPrompt="1"/>
          </p:nvPr>
        </p:nvSpPr>
        <p:spPr>
          <a:xfrm>
            <a:off x="9668578" y="6002921"/>
            <a:ext cx="2191728" cy="345543"/>
          </a:xfrm>
        </p:spPr>
        <p:txBody>
          <a:bodyPr>
            <a:noAutofit/>
          </a:bodyPr>
          <a:lstStyle>
            <a:lvl1pPr>
              <a:defRPr sz="1400" b="1">
                <a:solidFill>
                  <a:srgbClr val="235689"/>
                </a:solidFill>
              </a:defRPr>
            </a:lvl1pPr>
          </a:lstStyle>
          <a:p>
            <a:pPr lvl="0"/>
            <a:r>
              <a:rPr lang="en-US"/>
              <a:t>Name</a:t>
            </a:r>
            <a:endParaRPr lang="en-GB"/>
          </a:p>
        </p:txBody>
      </p:sp>
      <p:sp>
        <p:nvSpPr>
          <p:cNvPr id="142" name="Text Placeholder 12">
            <a:extLst>
              <a:ext uri="{FF2B5EF4-FFF2-40B4-BE49-F238E27FC236}">
                <a16:creationId xmlns:a16="http://schemas.microsoft.com/office/drawing/2014/main" id="{DAA7481D-28D3-405B-8AB0-C1B43C3E51E7}"/>
              </a:ext>
            </a:extLst>
          </p:cNvPr>
          <p:cNvSpPr>
            <a:spLocks noGrp="1"/>
          </p:cNvSpPr>
          <p:nvPr>
            <p:ph type="body" sz="quarter" idx="54" hasCustomPrompt="1"/>
          </p:nvPr>
        </p:nvSpPr>
        <p:spPr>
          <a:xfrm>
            <a:off x="9668578" y="62724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Tree>
    <p:extLst>
      <p:ext uri="{BB962C8B-B14F-4D97-AF65-F5344CB8AC3E}">
        <p14:creationId xmlns:p14="http://schemas.microsoft.com/office/powerpoint/2010/main" val="165123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821745-58C4-41BE-B41F-BBF9D2E469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4000" y="-1206000"/>
            <a:ext cx="13581840" cy="8477506"/>
          </a:xfrm>
          <a:prstGeom prst="rect">
            <a:avLst/>
          </a:prstGeom>
        </p:spPr>
      </p:pic>
      <p:sp>
        <p:nvSpPr>
          <p:cNvPr id="11" name="Rectangle 10">
            <a:extLst>
              <a:ext uri="{FF2B5EF4-FFF2-40B4-BE49-F238E27FC236}">
                <a16:creationId xmlns:a16="http://schemas.microsoft.com/office/drawing/2014/main" id="{8F66E40D-5D1A-436A-8913-D9C6D9B1ABCA}"/>
              </a:ext>
            </a:extLst>
          </p:cNvPr>
          <p:cNvSpPr/>
          <p:nvPr userDrawn="1"/>
        </p:nvSpPr>
        <p:spPr>
          <a:xfrm>
            <a:off x="0" y="0"/>
            <a:ext cx="12192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18733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410321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75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3028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5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09889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425639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80425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394431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08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45858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117926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162927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33656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2" presetClass="entr" presetSubtype="4" decel="100000" fill="hold"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entr" presetSubtype="0" fill="hold" grpId="0"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50"/>
                                        <p:tgtEl>
                                          <p:spTgt spid="10"/>
                                        </p:tgtEl>
                                      </p:cBhvr>
                                    </p:animEffect>
                                    <p:anim calcmode="lin" valueType="num">
                                      <p:cBhvr>
                                        <p:cTn id="23" dur="750" fill="hold"/>
                                        <p:tgtEl>
                                          <p:spTgt spid="10"/>
                                        </p:tgtEl>
                                        <p:attrNameLst>
                                          <p:attrName>ppt_x</p:attrName>
                                        </p:attrNameLst>
                                      </p:cBhvr>
                                      <p:tavLst>
                                        <p:tav tm="0">
                                          <p:val>
                                            <p:strVal val="#ppt_x"/>
                                          </p:val>
                                        </p:tav>
                                        <p:tav tm="100000">
                                          <p:val>
                                            <p:strVal val="#ppt_x"/>
                                          </p:val>
                                        </p:tav>
                                      </p:tavLst>
                                    </p:anim>
                                    <p:anim calcmode="lin" valueType="num">
                                      <p:cBhvr>
                                        <p:cTn id="24" dur="750" fill="hold"/>
                                        <p:tgtEl>
                                          <p:spTgt spid="10"/>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0570313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040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0.em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10.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image" Target="../media/image17.svg"/><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image" Target="../media/image21.svg"/><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image" Target="../media/image16.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image" Target="../media/image20.png"/><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image" Target="../media/image19.svg"/><Relationship Id="rId10" Type="http://schemas.openxmlformats.org/officeDocument/2006/relationships/slideLayout" Target="../slideLayouts/slideLayout82.xml"/><Relationship Id="rId19" Type="http://schemas.openxmlformats.org/officeDocument/2006/relationships/theme" Target="../theme/theme4.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7239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38501"/>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0334679"/>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91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7" orient="horz" pos="270">
          <p15:clr>
            <a:srgbClr val="547EBF"/>
          </p15:clr>
        </p15:guide>
        <p15:guide id="28" pos="185">
          <p15:clr>
            <a:srgbClr val="A4A3A4"/>
          </p15:clr>
        </p15:guide>
        <p15:guide id="29" orient="horz" pos="4050">
          <p15:clr>
            <a:srgbClr val="547EBF"/>
          </p15:clr>
        </p15:guide>
        <p15:guide id="30" pos="7495">
          <p15:clr>
            <a:srgbClr val="A4A3A4"/>
          </p15:clr>
        </p15:guide>
        <p15:guide id="31" orient="horz" pos="768">
          <p15:clr>
            <a:srgbClr val="F26B43"/>
          </p15:clr>
        </p15:guide>
        <p15:guide id="32" orient="horz" pos="3552">
          <p15:clr>
            <a:srgbClr val="F26B43"/>
          </p15:clr>
        </p15:guide>
        <p15:guide id="33" orient="horz" pos="456">
          <p15:clr>
            <a:srgbClr val="A4A3A4"/>
          </p15:clr>
        </p15:guide>
        <p15:guide id="34" orient="horz" pos="386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8ECED"/>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4029793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8" r:id="rId13"/>
    <p:sldLayoutId id="2147483759" r:id="rId14"/>
    <p:sldLayoutId id="2147483760" r:id="rId15"/>
    <p:sldLayoutId id="2147483777"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49154354"/>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913" r:id="rId34"/>
    <p:sldLayoutId id="2147483914"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02709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svg"/><Relationship Id="rId3" Type="http://schemas.openxmlformats.org/officeDocument/2006/relationships/image" Target="../media/image92.tiff"/><Relationship Id="rId7" Type="http://schemas.openxmlformats.org/officeDocument/2006/relationships/image" Target="../media/image98.svg"/><Relationship Id="rId12"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65.xml"/><Relationship Id="rId6" Type="http://schemas.openxmlformats.org/officeDocument/2006/relationships/image" Target="../media/image97.png"/><Relationship Id="rId11" Type="http://schemas.openxmlformats.org/officeDocument/2006/relationships/image" Target="../media/image102.svg"/><Relationship Id="rId5" Type="http://schemas.openxmlformats.org/officeDocument/2006/relationships/image" Target="../media/image96.tiff"/><Relationship Id="rId15" Type="http://schemas.openxmlformats.org/officeDocument/2006/relationships/image" Target="../media/image106.svg"/><Relationship Id="rId10" Type="http://schemas.openxmlformats.org/officeDocument/2006/relationships/image" Target="../media/image101.png"/><Relationship Id="rId4" Type="http://schemas.openxmlformats.org/officeDocument/2006/relationships/image" Target="../media/image95.tiff"/><Relationship Id="rId9" Type="http://schemas.openxmlformats.org/officeDocument/2006/relationships/image" Target="../media/image100.svg"/><Relationship Id="rId14" Type="http://schemas.openxmlformats.org/officeDocument/2006/relationships/image" Target="../media/image105.png"/></Relationships>
</file>

<file path=ppt/slides/_rels/slide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6" Type="http://schemas.openxmlformats.org/officeDocument/2006/relationships/image" Target="../media/image52.png"/><Relationship Id="rId21" Type="http://schemas.openxmlformats.org/officeDocument/2006/relationships/image" Target="../media/image47.pn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svg"/><Relationship Id="rId55" Type="http://schemas.openxmlformats.org/officeDocument/2006/relationships/image" Target="../media/image80.png"/><Relationship Id="rId63" Type="http://schemas.openxmlformats.org/officeDocument/2006/relationships/image" Target="../media/image87.png"/><Relationship Id="rId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42.png"/><Relationship Id="rId29" Type="http://schemas.openxmlformats.org/officeDocument/2006/relationships/image" Target="../media/image54.sv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7.jpeg"/><Relationship Id="rId37" Type="http://schemas.openxmlformats.org/officeDocument/2006/relationships/image" Target="../media/image62.sv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png"/><Relationship Id="rId58" Type="http://schemas.openxmlformats.org/officeDocument/2006/relationships/image" Target="../media/image83.png"/><Relationship Id="rId66" Type="http://schemas.openxmlformats.org/officeDocument/2006/relationships/image" Target="../media/image90.png"/><Relationship Id="rId5" Type="http://schemas.openxmlformats.org/officeDocument/2006/relationships/image" Target="../media/image31.jpg"/><Relationship Id="rId61" Type="http://schemas.openxmlformats.org/officeDocument/2006/relationships/image" Target="../media/image85.png"/><Relationship Id="rId19" Type="http://schemas.openxmlformats.org/officeDocument/2006/relationships/image" Target="../media/image45.jpeg"/><Relationship Id="rId14" Type="http://schemas.openxmlformats.org/officeDocument/2006/relationships/image" Target="../media/image40.png"/><Relationship Id="rId22" Type="http://schemas.openxmlformats.org/officeDocument/2006/relationships/image" Target="../media/image48.svg"/><Relationship Id="rId27" Type="http://schemas.microsoft.com/office/2007/relationships/hdphoto" Target="../media/hdphoto1.wdp"/><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56" Type="http://schemas.openxmlformats.org/officeDocument/2006/relationships/image" Target="../media/image81.png"/><Relationship Id="rId64" Type="http://schemas.openxmlformats.org/officeDocument/2006/relationships/image" Target="../media/image88.png"/><Relationship Id="rId8" Type="http://schemas.openxmlformats.org/officeDocument/2006/relationships/image" Target="../media/image34.svg"/><Relationship Id="rId51" Type="http://schemas.openxmlformats.org/officeDocument/2006/relationships/image" Target="../media/image76.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59" Type="http://schemas.microsoft.com/office/2007/relationships/hdphoto" Target="../media/hdphoto2.wdp"/><Relationship Id="rId67" Type="http://schemas.openxmlformats.org/officeDocument/2006/relationships/image" Target="../media/image91.jpg"/><Relationship Id="rId20" Type="http://schemas.openxmlformats.org/officeDocument/2006/relationships/image" Target="../media/image46.jpeg"/><Relationship Id="rId41" Type="http://schemas.openxmlformats.org/officeDocument/2006/relationships/image" Target="../media/image66.png"/><Relationship Id="rId54" Type="http://schemas.openxmlformats.org/officeDocument/2006/relationships/image" Target="../media/image79.png"/><Relationship Id="rId62" Type="http://schemas.openxmlformats.org/officeDocument/2006/relationships/image" Target="../media/image86.png"/><Relationship Id="rId1" Type="http://schemas.openxmlformats.org/officeDocument/2006/relationships/slideLayout" Target="../slideLayouts/slideLayout15.xml"/><Relationship Id="rId6" Type="http://schemas.openxmlformats.org/officeDocument/2006/relationships/image" Target="../media/image32.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57" Type="http://schemas.openxmlformats.org/officeDocument/2006/relationships/image" Target="../media/image82.png"/><Relationship Id="rId10" Type="http://schemas.openxmlformats.org/officeDocument/2006/relationships/image" Target="../media/image36.png"/><Relationship Id="rId31" Type="http://schemas.openxmlformats.org/officeDocument/2006/relationships/image" Target="../media/image56.jpeg"/><Relationship Id="rId44" Type="http://schemas.openxmlformats.org/officeDocument/2006/relationships/image" Target="../media/image69.png"/><Relationship Id="rId52" Type="http://schemas.openxmlformats.org/officeDocument/2006/relationships/image" Target="../media/image77.png"/><Relationship Id="rId60" Type="http://schemas.openxmlformats.org/officeDocument/2006/relationships/image" Target="../media/image84.jpeg"/><Relationship Id="rId65" Type="http://schemas.openxmlformats.org/officeDocument/2006/relationships/image" Target="../media/image89.png"/><Relationship Id="rId4" Type="http://schemas.openxmlformats.org/officeDocument/2006/relationships/image" Target="../media/image30.png"/><Relationship Id="rId9" Type="http://schemas.openxmlformats.org/officeDocument/2006/relationships/image" Target="../media/image35.png"/><Relationship Id="rId13" Type="http://schemas.openxmlformats.org/officeDocument/2006/relationships/image" Target="../media/image39.png"/><Relationship Id="rId18" Type="http://schemas.openxmlformats.org/officeDocument/2006/relationships/image" Target="../media/image44.png"/><Relationship Id="rId39"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5.xml"/><Relationship Id="rId1" Type="http://schemas.openxmlformats.org/officeDocument/2006/relationships/slideLayout" Target="../slideLayouts/slideLayout65.xml"/><Relationship Id="rId4" Type="http://schemas.openxmlformats.org/officeDocument/2006/relationships/image" Target="../media/image93.jpg"/></Relationships>
</file>

<file path=ppt/slides/_rels/slide7.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6.xml"/><Relationship Id="rId1" Type="http://schemas.openxmlformats.org/officeDocument/2006/relationships/slideLayout" Target="../slideLayouts/slideLayout65.xml"/><Relationship Id="rId4" Type="http://schemas.openxmlformats.org/officeDocument/2006/relationships/image" Target="../media/image93.jpg"/></Relationships>
</file>

<file path=ppt/slides/_rels/slide8.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7.xml"/><Relationship Id="rId1" Type="http://schemas.openxmlformats.org/officeDocument/2006/relationships/slideLayout" Target="../slideLayouts/slideLayout65.xml"/><Relationship Id="rId4" Type="http://schemas.openxmlformats.org/officeDocument/2006/relationships/image" Target="../media/image93.jpg"/></Relationships>
</file>

<file path=ppt/slides/_rels/slide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7C0BB-2A17-417E-806E-2F62BDEFB831}"/>
              </a:ext>
            </a:extLst>
          </p:cNvPr>
          <p:cNvSpPr>
            <a:spLocks noGrp="1"/>
          </p:cNvSpPr>
          <p:nvPr>
            <p:ph type="title"/>
          </p:nvPr>
        </p:nvSpPr>
        <p:spPr>
          <a:xfrm>
            <a:off x="428923" y="2513790"/>
            <a:ext cx="6618857" cy="1384995"/>
          </a:xfrm>
        </p:spPr>
        <p:txBody>
          <a:bodyPr/>
          <a:lstStyle/>
          <a:p>
            <a:r>
              <a:rPr lang="en-GB" dirty="0"/>
              <a:t>Modern Workplace Overview</a:t>
            </a:r>
            <a:endParaRPr lang="en-US" dirty="0"/>
          </a:p>
        </p:txBody>
      </p:sp>
      <p:sp>
        <p:nvSpPr>
          <p:cNvPr id="3" name="Text Placeholder 2">
            <a:extLst>
              <a:ext uri="{FF2B5EF4-FFF2-40B4-BE49-F238E27FC236}">
                <a16:creationId xmlns:a16="http://schemas.microsoft.com/office/drawing/2014/main" id="{3CB98ED2-C7C7-4851-8911-794A268168AD}"/>
              </a:ext>
            </a:extLst>
          </p:cNvPr>
          <p:cNvSpPr>
            <a:spLocks noGrp="1"/>
          </p:cNvSpPr>
          <p:nvPr>
            <p:ph type="body" sz="quarter" idx="12"/>
          </p:nvPr>
        </p:nvSpPr>
        <p:spPr>
          <a:xfrm>
            <a:off x="523815" y="4783511"/>
            <a:ext cx="5671457" cy="923330"/>
          </a:xfrm>
        </p:spPr>
        <p:txBody>
          <a:bodyPr/>
          <a:lstStyle/>
          <a:p>
            <a:r>
              <a:rPr lang="en-US" sz="2000" b="1" dirty="0"/>
              <a:t>Ben Stegink MCT</a:t>
            </a:r>
          </a:p>
          <a:p>
            <a:r>
              <a:rPr lang="en-US" sz="2000" b="1" dirty="0"/>
              <a:t>in/</a:t>
            </a:r>
            <a:r>
              <a:rPr lang="en-US" sz="2000" b="1" dirty="0" err="1"/>
              <a:t>benstegink</a:t>
            </a:r>
            <a:endParaRPr lang="en-US" sz="2000" b="1" dirty="0"/>
          </a:p>
          <a:p>
            <a:r>
              <a:rPr lang="en-US" sz="2000" b="1" dirty="0"/>
              <a:t>@</a:t>
            </a:r>
            <a:r>
              <a:rPr lang="en-US" sz="2000" b="1" dirty="0" err="1"/>
              <a:t>benstegink</a:t>
            </a:r>
            <a:endParaRPr lang="en-US" sz="2000" b="1" dirty="0"/>
          </a:p>
        </p:txBody>
      </p:sp>
    </p:spTree>
    <p:extLst>
      <p:ext uri="{BB962C8B-B14F-4D97-AF65-F5344CB8AC3E}">
        <p14:creationId xmlns:p14="http://schemas.microsoft.com/office/powerpoint/2010/main" val="288987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35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56CE-C27F-43D6-ADA1-94EB45F0C7EB}"/>
              </a:ext>
            </a:extLst>
          </p:cNvPr>
          <p:cNvSpPr>
            <a:spLocks noGrp="1"/>
          </p:cNvSpPr>
          <p:nvPr>
            <p:ph type="title"/>
          </p:nvPr>
        </p:nvSpPr>
        <p:spPr/>
        <p:txBody>
          <a:bodyPr>
            <a:noAutofit/>
          </a:bodyPr>
          <a:lstStyle/>
          <a:p>
            <a:r>
              <a:rPr lang="en-US" dirty="0"/>
              <a:t>All your management in one place</a:t>
            </a:r>
          </a:p>
        </p:txBody>
      </p:sp>
      <p:cxnSp>
        <p:nvCxnSpPr>
          <p:cNvPr id="22" name="Straight Connector 21">
            <a:extLst>
              <a:ext uri="{FF2B5EF4-FFF2-40B4-BE49-F238E27FC236}">
                <a16:creationId xmlns:a16="http://schemas.microsoft.com/office/drawing/2014/main" id="{C7F8BB0F-5571-4FCC-97D8-13900D5C72C3}"/>
              </a:ext>
            </a:extLst>
          </p:cNvPr>
          <p:cNvCxnSpPr>
            <a:cxnSpLocks/>
          </p:cNvCxnSpPr>
          <p:nvPr/>
        </p:nvCxnSpPr>
        <p:spPr>
          <a:xfrm flipH="1">
            <a:off x="6799326" y="4024001"/>
            <a:ext cx="950051" cy="0"/>
          </a:xfrm>
          <a:prstGeom prst="line">
            <a:avLst/>
          </a:prstGeom>
          <a:solidFill>
            <a:schemeClr val="bg1"/>
          </a:solidFill>
          <a:ln w="133350">
            <a:solidFill>
              <a:srgbClr val="F3752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74E467E-DECB-4A8E-A51E-354FC843229B}"/>
              </a:ext>
            </a:extLst>
          </p:cNvPr>
          <p:cNvSpPr>
            <a:spLocks noChangeAspect="1"/>
          </p:cNvSpPr>
          <p:nvPr/>
        </p:nvSpPr>
        <p:spPr bwMode="auto">
          <a:xfrm>
            <a:off x="9665443" y="1775063"/>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Teams</a:t>
            </a:r>
          </a:p>
        </p:txBody>
      </p:sp>
      <p:sp>
        <p:nvSpPr>
          <p:cNvPr id="27" name="Oval 26">
            <a:extLst>
              <a:ext uri="{FF2B5EF4-FFF2-40B4-BE49-F238E27FC236}">
                <a16:creationId xmlns:a16="http://schemas.microsoft.com/office/drawing/2014/main" id="{5FE0906C-24CE-4A98-91F4-8ABCE8CCFB96}"/>
              </a:ext>
            </a:extLst>
          </p:cNvPr>
          <p:cNvSpPr>
            <a:spLocks noChangeAspect="1"/>
          </p:cNvSpPr>
          <p:nvPr/>
        </p:nvSpPr>
        <p:spPr bwMode="auto">
          <a:xfrm>
            <a:off x="10399721" y="2530946"/>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Exchange</a:t>
            </a:r>
          </a:p>
        </p:txBody>
      </p:sp>
      <p:sp>
        <p:nvSpPr>
          <p:cNvPr id="28" name="Oval 27">
            <a:extLst>
              <a:ext uri="{FF2B5EF4-FFF2-40B4-BE49-F238E27FC236}">
                <a16:creationId xmlns:a16="http://schemas.microsoft.com/office/drawing/2014/main" id="{F0EF4040-5893-4E15-B5A3-47AB853E3153}"/>
              </a:ext>
            </a:extLst>
          </p:cNvPr>
          <p:cNvSpPr>
            <a:spLocks noChangeAspect="1"/>
          </p:cNvSpPr>
          <p:nvPr/>
        </p:nvSpPr>
        <p:spPr bwMode="auto">
          <a:xfrm>
            <a:off x="10696614" y="3508772"/>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Security</a:t>
            </a:r>
          </a:p>
        </p:txBody>
      </p:sp>
      <p:sp>
        <p:nvSpPr>
          <p:cNvPr id="29" name="Oval 28">
            <a:extLst>
              <a:ext uri="{FF2B5EF4-FFF2-40B4-BE49-F238E27FC236}">
                <a16:creationId xmlns:a16="http://schemas.microsoft.com/office/drawing/2014/main" id="{01B19908-6CCD-4855-9FE4-8B55EC21593E}"/>
              </a:ext>
            </a:extLst>
          </p:cNvPr>
          <p:cNvSpPr>
            <a:spLocks noChangeAspect="1"/>
          </p:cNvSpPr>
          <p:nvPr/>
        </p:nvSpPr>
        <p:spPr bwMode="auto">
          <a:xfrm>
            <a:off x="10543279" y="4518284"/>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Compliance</a:t>
            </a:r>
          </a:p>
        </p:txBody>
      </p:sp>
      <p:sp>
        <p:nvSpPr>
          <p:cNvPr id="30" name="Oval 29">
            <a:extLst>
              <a:ext uri="{FF2B5EF4-FFF2-40B4-BE49-F238E27FC236}">
                <a16:creationId xmlns:a16="http://schemas.microsoft.com/office/drawing/2014/main" id="{05259F92-B30A-47DB-8AD3-FDF1609721D1}"/>
              </a:ext>
            </a:extLst>
          </p:cNvPr>
          <p:cNvSpPr>
            <a:spLocks noChangeAspect="1"/>
          </p:cNvSpPr>
          <p:nvPr/>
        </p:nvSpPr>
        <p:spPr bwMode="auto">
          <a:xfrm>
            <a:off x="9925461" y="5337406"/>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Device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Management</a:t>
            </a:r>
          </a:p>
        </p:txBody>
      </p:sp>
      <p:sp>
        <p:nvSpPr>
          <p:cNvPr id="31" name="Oval 30">
            <a:extLst>
              <a:ext uri="{FF2B5EF4-FFF2-40B4-BE49-F238E27FC236}">
                <a16:creationId xmlns:a16="http://schemas.microsoft.com/office/drawing/2014/main" id="{674BEC6B-FC4F-4038-AEE6-D260CD2D7AC3}"/>
              </a:ext>
            </a:extLst>
          </p:cNvPr>
          <p:cNvSpPr>
            <a:spLocks noChangeAspect="1"/>
          </p:cNvSpPr>
          <p:nvPr/>
        </p:nvSpPr>
        <p:spPr bwMode="auto">
          <a:xfrm>
            <a:off x="9050893" y="5806545"/>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AAD</a:t>
            </a:r>
          </a:p>
        </p:txBody>
      </p:sp>
      <p:sp>
        <p:nvSpPr>
          <p:cNvPr id="32" name="Oval 31">
            <a:extLst>
              <a:ext uri="{FF2B5EF4-FFF2-40B4-BE49-F238E27FC236}">
                <a16:creationId xmlns:a16="http://schemas.microsoft.com/office/drawing/2014/main" id="{1DF2B150-F69D-466E-BECE-08A288505A6C}"/>
              </a:ext>
            </a:extLst>
          </p:cNvPr>
          <p:cNvSpPr>
            <a:spLocks noChangeAspect="1"/>
          </p:cNvSpPr>
          <p:nvPr/>
        </p:nvSpPr>
        <p:spPr bwMode="auto">
          <a:xfrm>
            <a:off x="8746095" y="1411683"/>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SharePoint</a:t>
            </a:r>
          </a:p>
        </p:txBody>
      </p:sp>
      <p:cxnSp>
        <p:nvCxnSpPr>
          <p:cNvPr id="56" name="Straight Connector 55">
            <a:extLst>
              <a:ext uri="{FF2B5EF4-FFF2-40B4-BE49-F238E27FC236}">
                <a16:creationId xmlns:a16="http://schemas.microsoft.com/office/drawing/2014/main" id="{2F5CF0E5-EC6C-4424-B8D2-5DEEBCD3F983}"/>
              </a:ext>
            </a:extLst>
          </p:cNvPr>
          <p:cNvCxnSpPr>
            <a:cxnSpLocks/>
          </p:cNvCxnSpPr>
          <p:nvPr/>
        </p:nvCxnSpPr>
        <p:spPr>
          <a:xfrm flipH="1" flipV="1">
            <a:off x="8880507" y="4024002"/>
            <a:ext cx="450426" cy="172488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3F009E-42A4-4BF7-B648-F68B0CE35D6D}"/>
              </a:ext>
            </a:extLst>
          </p:cNvPr>
          <p:cNvCxnSpPr>
            <a:cxnSpLocks/>
          </p:cNvCxnSpPr>
          <p:nvPr/>
        </p:nvCxnSpPr>
        <p:spPr>
          <a:xfrm flipH="1" flipV="1">
            <a:off x="8880507" y="4024004"/>
            <a:ext cx="1162415" cy="137202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B38E5A6-7320-4711-AC9A-C1C4B6D3D719}"/>
              </a:ext>
            </a:extLst>
          </p:cNvPr>
          <p:cNvCxnSpPr>
            <a:cxnSpLocks/>
          </p:cNvCxnSpPr>
          <p:nvPr/>
        </p:nvCxnSpPr>
        <p:spPr>
          <a:xfrm flipH="1" flipV="1">
            <a:off x="8882342" y="4024004"/>
            <a:ext cx="1660937" cy="716970"/>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62C92BF-3639-46D8-BE6F-5531FB0BE445}"/>
              </a:ext>
            </a:extLst>
          </p:cNvPr>
          <p:cNvCxnSpPr>
            <a:cxnSpLocks/>
          </p:cNvCxnSpPr>
          <p:nvPr/>
        </p:nvCxnSpPr>
        <p:spPr>
          <a:xfrm flipH="1">
            <a:off x="8882342" y="3918014"/>
            <a:ext cx="1814471" cy="105987"/>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659AECE-718E-4B2A-8DE3-AAA4BFD62605}"/>
              </a:ext>
            </a:extLst>
          </p:cNvPr>
          <p:cNvCxnSpPr>
            <a:cxnSpLocks/>
          </p:cNvCxnSpPr>
          <p:nvPr/>
        </p:nvCxnSpPr>
        <p:spPr>
          <a:xfrm flipH="1">
            <a:off x="8846676" y="3162131"/>
            <a:ext cx="1583964" cy="874539"/>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3C0E83D-A919-4146-9A68-9A15EA85A624}"/>
              </a:ext>
            </a:extLst>
          </p:cNvPr>
          <p:cNvCxnSpPr>
            <a:cxnSpLocks/>
          </p:cNvCxnSpPr>
          <p:nvPr/>
        </p:nvCxnSpPr>
        <p:spPr>
          <a:xfrm flipH="1">
            <a:off x="8921711" y="2577200"/>
            <a:ext cx="889437" cy="1446801"/>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E03F08-BE94-4224-ADF2-80A1CA69C019}"/>
              </a:ext>
            </a:extLst>
          </p:cNvPr>
          <p:cNvCxnSpPr>
            <a:cxnSpLocks/>
          </p:cNvCxnSpPr>
          <p:nvPr/>
        </p:nvCxnSpPr>
        <p:spPr>
          <a:xfrm flipH="1">
            <a:off x="8888437" y="2282104"/>
            <a:ext cx="188433" cy="173870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5BFD987-19E6-43F8-AFE0-9E474B5A7888}"/>
              </a:ext>
            </a:extLst>
          </p:cNvPr>
          <p:cNvSpPr/>
          <p:nvPr/>
        </p:nvSpPr>
        <p:spPr bwMode="auto">
          <a:xfrm>
            <a:off x="7863692" y="3026969"/>
            <a:ext cx="2068658" cy="2068658"/>
          </a:xfrm>
          <a:prstGeom prst="ellipse">
            <a:avLst/>
          </a:prstGeom>
          <a:solidFill>
            <a:schemeClr val="bg1"/>
          </a:solidFill>
          <a:ln w="539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37521"/>
                </a:solidFill>
                <a:effectLst/>
                <a:uLnTx/>
                <a:uFillTx/>
                <a:latin typeface="Segoe UI"/>
                <a:ea typeface="+mn-ea"/>
                <a:cs typeface="+mn-cs"/>
              </a:rPr>
              <a:t>Microsoft 365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37521"/>
                </a:solidFill>
                <a:effectLst/>
                <a:uLnTx/>
                <a:uFillTx/>
                <a:latin typeface="Segoe UI"/>
                <a:ea typeface="+mn-ea"/>
                <a:cs typeface="+mn-cs"/>
              </a:rPr>
              <a:t>Admin Center</a:t>
            </a:r>
          </a:p>
        </p:txBody>
      </p:sp>
      <p:grpSp>
        <p:nvGrpSpPr>
          <p:cNvPr id="183" name="Group 182">
            <a:extLst>
              <a:ext uri="{FF2B5EF4-FFF2-40B4-BE49-F238E27FC236}">
                <a16:creationId xmlns:a16="http://schemas.microsoft.com/office/drawing/2014/main" id="{A063749F-B26E-49B5-B5B9-33939A61FE8B}"/>
              </a:ext>
            </a:extLst>
          </p:cNvPr>
          <p:cNvGrpSpPr/>
          <p:nvPr/>
        </p:nvGrpSpPr>
        <p:grpSpPr>
          <a:xfrm>
            <a:off x="217865" y="1749691"/>
            <a:ext cx="7178456" cy="4793025"/>
            <a:chOff x="2320516" y="1696029"/>
            <a:chExt cx="7178456" cy="4793025"/>
          </a:xfrm>
        </p:grpSpPr>
        <p:sp>
          <p:nvSpPr>
            <p:cNvPr id="184" name="Oval 183">
              <a:extLst>
                <a:ext uri="{FF2B5EF4-FFF2-40B4-BE49-F238E27FC236}">
                  <a16:creationId xmlns:a16="http://schemas.microsoft.com/office/drawing/2014/main" id="{F0F017F2-055B-4FA5-965B-87F57CEF1833}"/>
                </a:ext>
              </a:extLst>
            </p:cNvPr>
            <p:cNvSpPr/>
            <p:nvPr/>
          </p:nvSpPr>
          <p:spPr bwMode="auto">
            <a:xfrm>
              <a:off x="4872357" y="2256646"/>
              <a:ext cx="886896" cy="886897"/>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Office 365 Admin</a:t>
              </a:r>
            </a:p>
          </p:txBody>
        </p:sp>
        <p:sp>
          <p:nvSpPr>
            <p:cNvPr id="185" name="Oval 184">
              <a:extLst>
                <a:ext uri="{FF2B5EF4-FFF2-40B4-BE49-F238E27FC236}">
                  <a16:creationId xmlns:a16="http://schemas.microsoft.com/office/drawing/2014/main" id="{0AE91963-60EA-4717-AE62-73F55E24FE6B}"/>
                </a:ext>
              </a:extLst>
            </p:cNvPr>
            <p:cNvSpPr/>
            <p:nvPr/>
          </p:nvSpPr>
          <p:spPr bwMode="auto">
            <a:xfrm>
              <a:off x="4659110" y="4250384"/>
              <a:ext cx="925288" cy="92528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Exchange</a:t>
              </a:r>
            </a:p>
          </p:txBody>
        </p:sp>
        <p:sp>
          <p:nvSpPr>
            <p:cNvPr id="186" name="Oval 185">
              <a:extLst>
                <a:ext uri="{FF2B5EF4-FFF2-40B4-BE49-F238E27FC236}">
                  <a16:creationId xmlns:a16="http://schemas.microsoft.com/office/drawing/2014/main" id="{BD0D1C5F-47C8-4CBD-BA5F-EC9A3CA4DAD8}"/>
                </a:ext>
              </a:extLst>
            </p:cNvPr>
            <p:cNvSpPr/>
            <p:nvPr/>
          </p:nvSpPr>
          <p:spPr bwMode="auto">
            <a:xfrm>
              <a:off x="6688154" y="3179437"/>
              <a:ext cx="941915" cy="941916"/>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Office 365 S&amp;CC</a:t>
              </a:r>
            </a:p>
          </p:txBody>
        </p:sp>
        <p:sp>
          <p:nvSpPr>
            <p:cNvPr id="188" name="Oval 187">
              <a:extLst>
                <a:ext uri="{FF2B5EF4-FFF2-40B4-BE49-F238E27FC236}">
                  <a16:creationId xmlns:a16="http://schemas.microsoft.com/office/drawing/2014/main" id="{063096D0-6B11-46AE-A50F-C7385CCAB66B}"/>
                </a:ext>
              </a:extLst>
            </p:cNvPr>
            <p:cNvSpPr/>
            <p:nvPr/>
          </p:nvSpPr>
          <p:spPr bwMode="auto">
            <a:xfrm>
              <a:off x="3329193" y="2350626"/>
              <a:ext cx="1030987" cy="1030987"/>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SharePoint</a:t>
              </a: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189" name="Oval 188">
              <a:extLst>
                <a:ext uri="{FF2B5EF4-FFF2-40B4-BE49-F238E27FC236}">
                  <a16:creationId xmlns:a16="http://schemas.microsoft.com/office/drawing/2014/main" id="{0842C11C-4FCD-42DA-A30C-35C86FFE839F}"/>
                </a:ext>
              </a:extLst>
            </p:cNvPr>
            <p:cNvSpPr/>
            <p:nvPr/>
          </p:nvSpPr>
          <p:spPr bwMode="auto">
            <a:xfrm>
              <a:off x="6054706" y="1696029"/>
              <a:ext cx="937730" cy="937730"/>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Power Apps</a:t>
              </a:r>
            </a:p>
          </p:txBody>
        </p:sp>
        <p:sp>
          <p:nvSpPr>
            <p:cNvPr id="190" name="Oval 189">
              <a:extLst>
                <a:ext uri="{FF2B5EF4-FFF2-40B4-BE49-F238E27FC236}">
                  <a16:creationId xmlns:a16="http://schemas.microsoft.com/office/drawing/2014/main" id="{96B75809-A086-413F-9C4E-B59DF9E37921}"/>
                </a:ext>
              </a:extLst>
            </p:cNvPr>
            <p:cNvSpPr/>
            <p:nvPr/>
          </p:nvSpPr>
          <p:spPr bwMode="auto">
            <a:xfrm>
              <a:off x="8033749" y="3287474"/>
              <a:ext cx="767686" cy="767686"/>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MEM</a:t>
              </a:r>
            </a:p>
          </p:txBody>
        </p:sp>
        <p:sp>
          <p:nvSpPr>
            <p:cNvPr id="191" name="Oval 190">
              <a:extLst>
                <a:ext uri="{FF2B5EF4-FFF2-40B4-BE49-F238E27FC236}">
                  <a16:creationId xmlns:a16="http://schemas.microsoft.com/office/drawing/2014/main" id="{517952B2-E7AE-4354-AC07-D4CB12CD0490}"/>
                </a:ext>
              </a:extLst>
            </p:cNvPr>
            <p:cNvSpPr/>
            <p:nvPr/>
          </p:nvSpPr>
          <p:spPr bwMode="auto">
            <a:xfrm>
              <a:off x="4320966" y="3410150"/>
              <a:ext cx="742933" cy="742933"/>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Azure ATP</a:t>
              </a:r>
            </a:p>
          </p:txBody>
        </p:sp>
        <p:sp>
          <p:nvSpPr>
            <p:cNvPr id="192" name="Oval 191">
              <a:extLst>
                <a:ext uri="{FF2B5EF4-FFF2-40B4-BE49-F238E27FC236}">
                  <a16:creationId xmlns:a16="http://schemas.microsoft.com/office/drawing/2014/main" id="{4C019C90-E4BE-4EB1-AF98-E254EB836139}"/>
                </a:ext>
              </a:extLst>
            </p:cNvPr>
            <p:cNvSpPr/>
            <p:nvPr/>
          </p:nvSpPr>
          <p:spPr bwMode="auto">
            <a:xfrm>
              <a:off x="6286035" y="5547139"/>
              <a:ext cx="941915" cy="941915"/>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Office Analytics</a:t>
              </a:r>
            </a:p>
          </p:txBody>
        </p:sp>
        <p:sp>
          <p:nvSpPr>
            <p:cNvPr id="193" name="Oval 192">
              <a:extLst>
                <a:ext uri="{FF2B5EF4-FFF2-40B4-BE49-F238E27FC236}">
                  <a16:creationId xmlns:a16="http://schemas.microsoft.com/office/drawing/2014/main" id="{C63876E5-4A44-48CE-9B40-D2F2E5932456}"/>
                </a:ext>
              </a:extLst>
            </p:cNvPr>
            <p:cNvSpPr/>
            <p:nvPr/>
          </p:nvSpPr>
          <p:spPr bwMode="auto">
            <a:xfrm>
              <a:off x="7560519" y="5363896"/>
              <a:ext cx="742295" cy="74229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Teams</a:t>
              </a:r>
            </a:p>
          </p:txBody>
        </p:sp>
        <p:sp>
          <p:nvSpPr>
            <p:cNvPr id="194" name="Oval 193">
              <a:extLst>
                <a:ext uri="{FF2B5EF4-FFF2-40B4-BE49-F238E27FC236}">
                  <a16:creationId xmlns:a16="http://schemas.microsoft.com/office/drawing/2014/main" id="{E5DD161F-23B6-45AC-A8CC-6FF872FD86AF}"/>
                </a:ext>
              </a:extLst>
            </p:cNvPr>
            <p:cNvSpPr/>
            <p:nvPr/>
          </p:nvSpPr>
          <p:spPr bwMode="auto">
            <a:xfrm>
              <a:off x="7494792" y="4441034"/>
              <a:ext cx="568985" cy="557464"/>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MMD</a:t>
              </a:r>
            </a:p>
          </p:txBody>
        </p:sp>
        <p:sp>
          <p:nvSpPr>
            <p:cNvPr id="195" name="Oval 194">
              <a:extLst>
                <a:ext uri="{FF2B5EF4-FFF2-40B4-BE49-F238E27FC236}">
                  <a16:creationId xmlns:a16="http://schemas.microsoft.com/office/drawing/2014/main" id="{07F948ED-1E52-465B-B8DE-C39185267A93}"/>
                </a:ext>
              </a:extLst>
            </p:cNvPr>
            <p:cNvSpPr/>
            <p:nvPr/>
          </p:nvSpPr>
          <p:spPr bwMode="auto">
            <a:xfrm>
              <a:off x="8603139" y="1829029"/>
              <a:ext cx="872568" cy="872568"/>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WVD</a:t>
              </a:r>
            </a:p>
          </p:txBody>
        </p:sp>
        <p:sp>
          <p:nvSpPr>
            <p:cNvPr id="196" name="Oval 195">
              <a:extLst>
                <a:ext uri="{FF2B5EF4-FFF2-40B4-BE49-F238E27FC236}">
                  <a16:creationId xmlns:a16="http://schemas.microsoft.com/office/drawing/2014/main" id="{1B25DCFA-36DB-4D22-AE80-222269510475}"/>
                </a:ext>
              </a:extLst>
            </p:cNvPr>
            <p:cNvSpPr/>
            <p:nvPr/>
          </p:nvSpPr>
          <p:spPr bwMode="auto">
            <a:xfrm>
              <a:off x="3497709" y="5319421"/>
              <a:ext cx="802019" cy="802019"/>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AAD</a:t>
              </a:r>
            </a:p>
          </p:txBody>
        </p:sp>
        <p:cxnSp>
          <p:nvCxnSpPr>
            <p:cNvPr id="197" name="Straight Connector 196">
              <a:extLst>
                <a:ext uri="{FF2B5EF4-FFF2-40B4-BE49-F238E27FC236}">
                  <a16:creationId xmlns:a16="http://schemas.microsoft.com/office/drawing/2014/main" id="{7BC683E5-EE08-40F1-80B5-2BA1A9E27CD7}"/>
                </a:ext>
              </a:extLst>
            </p:cNvPr>
            <p:cNvCxnSpPr>
              <a:cxnSpLocks/>
            </p:cNvCxnSpPr>
            <p:nvPr/>
          </p:nvCxnSpPr>
          <p:spPr>
            <a:xfrm flipH="1">
              <a:off x="6093358" y="2673999"/>
              <a:ext cx="303086" cy="593228"/>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ECCDDA4-8D98-4725-8BE9-0278C58B1434}"/>
                </a:ext>
              </a:extLst>
            </p:cNvPr>
            <p:cNvCxnSpPr>
              <a:cxnSpLocks/>
            </p:cNvCxnSpPr>
            <p:nvPr/>
          </p:nvCxnSpPr>
          <p:spPr>
            <a:xfrm>
              <a:off x="4482887" y="2440249"/>
              <a:ext cx="157186" cy="91994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03800B1-8FE2-439B-8155-EC7DDF3B995B}"/>
                </a:ext>
              </a:extLst>
            </p:cNvPr>
            <p:cNvCxnSpPr>
              <a:cxnSpLocks/>
            </p:cNvCxnSpPr>
            <p:nvPr/>
          </p:nvCxnSpPr>
          <p:spPr>
            <a:xfrm flipH="1">
              <a:off x="3867471" y="4759799"/>
              <a:ext cx="33530" cy="46419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6FAD7A6-9A30-44E8-8F7B-97A6A42AEEB4}"/>
                </a:ext>
              </a:extLst>
            </p:cNvPr>
            <p:cNvCxnSpPr>
              <a:cxnSpLocks/>
            </p:cNvCxnSpPr>
            <p:nvPr/>
          </p:nvCxnSpPr>
          <p:spPr>
            <a:xfrm flipH="1">
              <a:off x="4299728" y="5068810"/>
              <a:ext cx="402916" cy="43825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C904D216-DBF6-4C4B-A5E3-C77116BB8B6D}"/>
                </a:ext>
              </a:extLst>
            </p:cNvPr>
            <p:cNvCxnSpPr>
              <a:cxnSpLocks/>
            </p:cNvCxnSpPr>
            <p:nvPr/>
          </p:nvCxnSpPr>
          <p:spPr>
            <a:xfrm flipH="1">
              <a:off x="7615829" y="2655472"/>
              <a:ext cx="1054525" cy="750850"/>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F5EE58B-5E2A-425E-872A-C337A9D42408}"/>
                </a:ext>
              </a:extLst>
            </p:cNvPr>
            <p:cNvCxnSpPr>
              <a:cxnSpLocks/>
            </p:cNvCxnSpPr>
            <p:nvPr/>
          </p:nvCxnSpPr>
          <p:spPr>
            <a:xfrm flipH="1" flipV="1">
              <a:off x="5063899" y="3781617"/>
              <a:ext cx="240944" cy="8077"/>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506D3DA-7AF7-43D0-A9EC-D3F30FF5496C}"/>
                </a:ext>
              </a:extLst>
            </p:cNvPr>
            <p:cNvCxnSpPr>
              <a:cxnSpLocks/>
            </p:cNvCxnSpPr>
            <p:nvPr/>
          </p:nvCxnSpPr>
          <p:spPr>
            <a:xfrm>
              <a:off x="7779284" y="5058148"/>
              <a:ext cx="56017" cy="28152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C72B71E-E85B-40F8-A554-4A1C3EC01E76}"/>
                </a:ext>
              </a:extLst>
            </p:cNvPr>
            <p:cNvCxnSpPr>
              <a:cxnSpLocks/>
            </p:cNvCxnSpPr>
            <p:nvPr/>
          </p:nvCxnSpPr>
          <p:spPr>
            <a:xfrm>
              <a:off x="6741984" y="2627630"/>
              <a:ext cx="311513" cy="52807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32C3F7-7C9C-4D7C-9146-31D5FEB364EF}"/>
                </a:ext>
              </a:extLst>
            </p:cNvPr>
            <p:cNvCxnSpPr>
              <a:cxnSpLocks/>
            </p:cNvCxnSpPr>
            <p:nvPr/>
          </p:nvCxnSpPr>
          <p:spPr>
            <a:xfrm flipH="1">
              <a:off x="5755607" y="2399471"/>
              <a:ext cx="299099" cy="146762"/>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349A81A-497A-4A2E-8A34-592C8CD9BFAC}"/>
                </a:ext>
              </a:extLst>
            </p:cNvPr>
            <p:cNvCxnSpPr>
              <a:cxnSpLocks/>
            </p:cNvCxnSpPr>
            <p:nvPr/>
          </p:nvCxnSpPr>
          <p:spPr>
            <a:xfrm flipV="1">
              <a:off x="4910595" y="3096686"/>
              <a:ext cx="141967" cy="301300"/>
            </a:xfrm>
            <a:prstGeom prst="line">
              <a:avLst/>
            </a:prstGeom>
            <a:solidFill>
              <a:schemeClr val="bg1"/>
            </a:solidFill>
            <a:ln w="254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B22D03B9-6A3E-42DD-B2C8-FA0F35F574B4}"/>
                </a:ext>
              </a:extLst>
            </p:cNvPr>
            <p:cNvCxnSpPr>
              <a:cxnSpLocks/>
              <a:stCxn id="231" idx="5"/>
            </p:cNvCxnSpPr>
            <p:nvPr/>
          </p:nvCxnSpPr>
          <p:spPr>
            <a:xfrm>
              <a:off x="4638660" y="2298808"/>
              <a:ext cx="235629" cy="11571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E4BA4AF9-3A14-492D-B843-00FB782AB260}"/>
                </a:ext>
              </a:extLst>
            </p:cNvPr>
            <p:cNvCxnSpPr>
              <a:cxnSpLocks/>
            </p:cNvCxnSpPr>
            <p:nvPr/>
          </p:nvCxnSpPr>
          <p:spPr>
            <a:xfrm flipH="1">
              <a:off x="8059927" y="2445940"/>
              <a:ext cx="501274" cy="158211"/>
            </a:xfrm>
            <a:prstGeom prst="line">
              <a:avLst/>
            </a:prstGeom>
            <a:solidFill>
              <a:schemeClr val="bg1"/>
            </a:solidFill>
            <a:ln w="25400">
              <a:solidFill>
                <a:srgbClr val="D2D2D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5CF468-B2EC-47B0-8972-507D46321FE8}"/>
                </a:ext>
              </a:extLst>
            </p:cNvPr>
            <p:cNvCxnSpPr>
              <a:cxnSpLocks/>
            </p:cNvCxnSpPr>
            <p:nvPr/>
          </p:nvCxnSpPr>
          <p:spPr>
            <a:xfrm flipH="1" flipV="1">
              <a:off x="7031804" y="2399471"/>
              <a:ext cx="261678" cy="97399"/>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ADB301C-5558-44F9-A763-44BB3FF94E1C}"/>
                </a:ext>
              </a:extLst>
            </p:cNvPr>
            <p:cNvCxnSpPr>
              <a:cxnSpLocks/>
            </p:cNvCxnSpPr>
            <p:nvPr/>
          </p:nvCxnSpPr>
          <p:spPr>
            <a:xfrm flipH="1">
              <a:off x="7951977" y="4074550"/>
              <a:ext cx="224996" cy="352372"/>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38BFA90-6A4F-49D0-A00B-3B8119C7098C}"/>
                </a:ext>
              </a:extLst>
            </p:cNvPr>
            <p:cNvCxnSpPr>
              <a:cxnSpLocks/>
            </p:cNvCxnSpPr>
            <p:nvPr/>
          </p:nvCxnSpPr>
          <p:spPr>
            <a:xfrm flipH="1">
              <a:off x="4417287" y="2748993"/>
              <a:ext cx="409442" cy="4596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181232F-237E-4AB9-BA48-2FB44F49F0AB}"/>
                </a:ext>
              </a:extLst>
            </p:cNvPr>
            <p:cNvCxnSpPr>
              <a:cxnSpLocks/>
            </p:cNvCxnSpPr>
            <p:nvPr/>
          </p:nvCxnSpPr>
          <p:spPr>
            <a:xfrm flipV="1">
              <a:off x="4086489" y="4200178"/>
              <a:ext cx="451322" cy="111924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A02B505-3451-45B9-8DEE-A71FE42FE705}"/>
                </a:ext>
              </a:extLst>
            </p:cNvPr>
            <p:cNvCxnSpPr>
              <a:cxnSpLocks/>
            </p:cNvCxnSpPr>
            <p:nvPr/>
          </p:nvCxnSpPr>
          <p:spPr>
            <a:xfrm flipH="1" flipV="1">
              <a:off x="5612533" y="4817930"/>
              <a:ext cx="416199" cy="5859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CA053C4-D7F1-4A83-BB6B-14200560F50A}"/>
                </a:ext>
              </a:extLst>
            </p:cNvPr>
            <p:cNvCxnSpPr>
              <a:cxnSpLocks/>
            </p:cNvCxnSpPr>
            <p:nvPr/>
          </p:nvCxnSpPr>
          <p:spPr>
            <a:xfrm flipH="1">
              <a:off x="6755338" y="4138517"/>
              <a:ext cx="167181" cy="338535"/>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EA47D0-37F9-432F-A463-9D3934920EF4}"/>
                </a:ext>
              </a:extLst>
            </p:cNvPr>
            <p:cNvCxnSpPr>
              <a:cxnSpLocks/>
            </p:cNvCxnSpPr>
            <p:nvPr/>
          </p:nvCxnSpPr>
          <p:spPr>
            <a:xfrm flipV="1">
              <a:off x="6396444" y="3701425"/>
              <a:ext cx="246266" cy="27310"/>
            </a:xfrm>
            <a:prstGeom prst="line">
              <a:avLst/>
            </a:prstGeom>
            <a:solidFill>
              <a:schemeClr val="bg1"/>
            </a:solidFill>
            <a:ln w="254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21DFB8D-84F5-4596-9350-40CCE60FEBAA}"/>
                </a:ext>
              </a:extLst>
            </p:cNvPr>
            <p:cNvCxnSpPr>
              <a:cxnSpLocks/>
            </p:cNvCxnSpPr>
            <p:nvPr/>
          </p:nvCxnSpPr>
          <p:spPr>
            <a:xfrm>
              <a:off x="7681227" y="3582715"/>
              <a:ext cx="270750" cy="56498"/>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47C01FA-7B7E-4EF8-AB10-E150EF14505A}"/>
                </a:ext>
              </a:extLst>
            </p:cNvPr>
            <p:cNvCxnSpPr>
              <a:cxnSpLocks/>
            </p:cNvCxnSpPr>
            <p:nvPr/>
          </p:nvCxnSpPr>
          <p:spPr>
            <a:xfrm flipH="1" flipV="1">
              <a:off x="5529814" y="5058148"/>
              <a:ext cx="894161" cy="626931"/>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24" name="Oval 223">
              <a:extLst>
                <a:ext uri="{FF2B5EF4-FFF2-40B4-BE49-F238E27FC236}">
                  <a16:creationId xmlns:a16="http://schemas.microsoft.com/office/drawing/2014/main" id="{B935650F-DEE7-460C-9632-9FB5CF18FB0B}"/>
                </a:ext>
              </a:extLst>
            </p:cNvPr>
            <p:cNvSpPr/>
            <p:nvPr/>
          </p:nvSpPr>
          <p:spPr bwMode="auto">
            <a:xfrm>
              <a:off x="7278264" y="2344346"/>
              <a:ext cx="742295" cy="742295"/>
            </a:xfrm>
            <a:prstGeom prst="ellipse">
              <a:avLst/>
            </a:prstGeom>
            <a:solidFill>
              <a:srgbClr val="D83B01"/>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CAS</a:t>
              </a:r>
            </a:p>
          </p:txBody>
        </p:sp>
        <p:sp>
          <p:nvSpPr>
            <p:cNvPr id="226" name="Oval 225">
              <a:extLst>
                <a:ext uri="{FF2B5EF4-FFF2-40B4-BE49-F238E27FC236}">
                  <a16:creationId xmlns:a16="http://schemas.microsoft.com/office/drawing/2014/main" id="{2C5D1464-2636-4AAF-8C57-A38BF9DE1B74}"/>
                </a:ext>
              </a:extLst>
            </p:cNvPr>
            <p:cNvSpPr/>
            <p:nvPr/>
          </p:nvSpPr>
          <p:spPr bwMode="auto">
            <a:xfrm>
              <a:off x="2320516" y="2794959"/>
              <a:ext cx="716147" cy="716147"/>
            </a:xfrm>
            <a:prstGeom prst="ellipse">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Office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ATP</a:t>
              </a:r>
            </a:p>
          </p:txBody>
        </p:sp>
        <p:sp>
          <p:nvSpPr>
            <p:cNvPr id="228" name="Oval 227">
              <a:extLst>
                <a:ext uri="{FF2B5EF4-FFF2-40B4-BE49-F238E27FC236}">
                  <a16:creationId xmlns:a16="http://schemas.microsoft.com/office/drawing/2014/main" id="{24D0D73D-C45E-4BAC-8059-87239749DB9C}"/>
                </a:ext>
              </a:extLst>
            </p:cNvPr>
            <p:cNvSpPr/>
            <p:nvPr/>
          </p:nvSpPr>
          <p:spPr bwMode="auto">
            <a:xfrm>
              <a:off x="6099460" y="4466127"/>
              <a:ext cx="878050" cy="878050"/>
            </a:xfrm>
            <a:prstGeom prst="ellipse">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Defender ATP</a:t>
              </a:r>
            </a:p>
          </p:txBody>
        </p:sp>
        <p:sp>
          <p:nvSpPr>
            <p:cNvPr id="229" name="Oval 228">
              <a:extLst>
                <a:ext uri="{FF2B5EF4-FFF2-40B4-BE49-F238E27FC236}">
                  <a16:creationId xmlns:a16="http://schemas.microsoft.com/office/drawing/2014/main" id="{2B664DD7-9055-4616-A7F6-167AC7EAA3EA}"/>
                </a:ext>
              </a:extLst>
            </p:cNvPr>
            <p:cNvSpPr/>
            <p:nvPr/>
          </p:nvSpPr>
          <p:spPr bwMode="auto">
            <a:xfrm>
              <a:off x="8859347" y="5740414"/>
              <a:ext cx="639625" cy="639625"/>
            </a:xfrm>
            <a:prstGeom prst="ellipse">
              <a:avLst/>
            </a:prstGeom>
            <a:solidFill>
              <a:srgbClr val="D83B01"/>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Office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IP</a:t>
              </a:r>
            </a:p>
          </p:txBody>
        </p:sp>
        <p:sp>
          <p:nvSpPr>
            <p:cNvPr id="231" name="Oval 230">
              <a:extLst>
                <a:ext uri="{FF2B5EF4-FFF2-40B4-BE49-F238E27FC236}">
                  <a16:creationId xmlns:a16="http://schemas.microsoft.com/office/drawing/2014/main" id="{3EE2C772-9032-4381-BABD-A9C8286A6957}"/>
                </a:ext>
              </a:extLst>
            </p:cNvPr>
            <p:cNvSpPr/>
            <p:nvPr/>
          </p:nvSpPr>
          <p:spPr bwMode="auto">
            <a:xfrm>
              <a:off x="4122121" y="1782269"/>
              <a:ext cx="605163" cy="605163"/>
            </a:xfrm>
            <a:prstGeom prst="ellipse">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IP</a:t>
              </a:r>
            </a:p>
          </p:txBody>
        </p:sp>
        <p:sp>
          <p:nvSpPr>
            <p:cNvPr id="233" name="Oval 232">
              <a:extLst>
                <a:ext uri="{FF2B5EF4-FFF2-40B4-BE49-F238E27FC236}">
                  <a16:creationId xmlns:a16="http://schemas.microsoft.com/office/drawing/2014/main" id="{FBB8C3E1-64CE-4CA8-8E91-1D626D5EAD59}"/>
                </a:ext>
              </a:extLst>
            </p:cNvPr>
            <p:cNvSpPr/>
            <p:nvPr/>
          </p:nvSpPr>
          <p:spPr bwMode="auto">
            <a:xfrm>
              <a:off x="5360921" y="3280157"/>
              <a:ext cx="999857" cy="999857"/>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Windows Analytics</a:t>
              </a:r>
            </a:p>
          </p:txBody>
        </p:sp>
        <p:sp>
          <p:nvSpPr>
            <p:cNvPr id="235" name="Oval 234">
              <a:extLst>
                <a:ext uri="{FF2B5EF4-FFF2-40B4-BE49-F238E27FC236}">
                  <a16:creationId xmlns:a16="http://schemas.microsoft.com/office/drawing/2014/main" id="{7F47F1A2-8C3D-4B59-AE0D-E50785B786F6}"/>
                </a:ext>
              </a:extLst>
            </p:cNvPr>
            <p:cNvSpPr/>
            <p:nvPr/>
          </p:nvSpPr>
          <p:spPr bwMode="auto">
            <a:xfrm>
              <a:off x="8341146" y="4503848"/>
              <a:ext cx="838014" cy="838014"/>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Store for Business</a:t>
              </a:r>
            </a:p>
          </p:txBody>
        </p:sp>
        <p:sp>
          <p:nvSpPr>
            <p:cNvPr id="237" name="Oval 236">
              <a:extLst>
                <a:ext uri="{FF2B5EF4-FFF2-40B4-BE49-F238E27FC236}">
                  <a16:creationId xmlns:a16="http://schemas.microsoft.com/office/drawing/2014/main" id="{E74A9580-687E-44F0-8480-36D11A55A29E}"/>
                </a:ext>
              </a:extLst>
            </p:cNvPr>
            <p:cNvSpPr/>
            <p:nvPr/>
          </p:nvSpPr>
          <p:spPr bwMode="auto">
            <a:xfrm>
              <a:off x="3578928" y="3953773"/>
              <a:ext cx="742934" cy="742934"/>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Secure Score</a:t>
              </a:r>
            </a:p>
          </p:txBody>
        </p:sp>
        <p:cxnSp>
          <p:nvCxnSpPr>
            <p:cNvPr id="239" name="Straight Connector 238">
              <a:extLst>
                <a:ext uri="{FF2B5EF4-FFF2-40B4-BE49-F238E27FC236}">
                  <a16:creationId xmlns:a16="http://schemas.microsoft.com/office/drawing/2014/main" id="{84A7E207-6ED1-49A3-A4BE-C5ADA48A47AC}"/>
                </a:ext>
              </a:extLst>
            </p:cNvPr>
            <p:cNvCxnSpPr>
              <a:cxnSpLocks/>
            </p:cNvCxnSpPr>
            <p:nvPr/>
          </p:nvCxnSpPr>
          <p:spPr>
            <a:xfrm>
              <a:off x="6129908" y="4250226"/>
              <a:ext cx="124864" cy="288407"/>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E7CE80B6-500F-404B-A598-B106DDFEFA36}"/>
                </a:ext>
              </a:extLst>
            </p:cNvPr>
            <p:cNvCxnSpPr>
              <a:cxnSpLocks/>
            </p:cNvCxnSpPr>
            <p:nvPr/>
          </p:nvCxnSpPr>
          <p:spPr>
            <a:xfrm flipH="1">
              <a:off x="7073592" y="4978894"/>
              <a:ext cx="502478" cy="64914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3EF7D6C-64A0-411B-9EAF-0E103FF69A82}"/>
                </a:ext>
              </a:extLst>
            </p:cNvPr>
            <p:cNvCxnSpPr>
              <a:cxnSpLocks/>
            </p:cNvCxnSpPr>
            <p:nvPr/>
          </p:nvCxnSpPr>
          <p:spPr>
            <a:xfrm flipH="1">
              <a:off x="7298820" y="5895963"/>
              <a:ext cx="265167" cy="5063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C3F51AB-9841-4327-BECC-CC24311D1406}"/>
                </a:ext>
              </a:extLst>
            </p:cNvPr>
            <p:cNvCxnSpPr>
              <a:cxnSpLocks/>
            </p:cNvCxnSpPr>
            <p:nvPr/>
          </p:nvCxnSpPr>
          <p:spPr>
            <a:xfrm flipH="1">
              <a:off x="6993751" y="4749242"/>
              <a:ext cx="444836" cy="9729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7D6DEF8-75B3-4BF6-85DE-AB992AD05C4E}"/>
                </a:ext>
              </a:extLst>
            </p:cNvPr>
            <p:cNvCxnSpPr>
              <a:cxnSpLocks/>
            </p:cNvCxnSpPr>
            <p:nvPr/>
          </p:nvCxnSpPr>
          <p:spPr>
            <a:xfrm flipH="1">
              <a:off x="6257611" y="2830592"/>
              <a:ext cx="968747" cy="57447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FDF2E0A4-36C9-491B-8ED6-12CBEFF4C2D0}"/>
                </a:ext>
              </a:extLst>
            </p:cNvPr>
            <p:cNvCxnSpPr>
              <a:cxnSpLocks/>
            </p:cNvCxnSpPr>
            <p:nvPr/>
          </p:nvCxnSpPr>
          <p:spPr>
            <a:xfrm>
              <a:off x="5771449" y="2901738"/>
              <a:ext cx="937731" cy="485357"/>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7E18E03-526F-4B23-81C5-AE2442FFA92B}"/>
                </a:ext>
              </a:extLst>
            </p:cNvPr>
            <p:cNvCxnSpPr>
              <a:cxnSpLocks/>
            </p:cNvCxnSpPr>
            <p:nvPr/>
          </p:nvCxnSpPr>
          <p:spPr>
            <a:xfrm>
              <a:off x="7428099" y="4075636"/>
              <a:ext cx="170431" cy="32341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71361147-D9AC-4D40-9769-034C11FC5861}"/>
                </a:ext>
              </a:extLst>
            </p:cNvPr>
            <p:cNvCxnSpPr>
              <a:cxnSpLocks/>
            </p:cNvCxnSpPr>
            <p:nvPr/>
          </p:nvCxnSpPr>
          <p:spPr>
            <a:xfrm flipH="1" flipV="1">
              <a:off x="7073592" y="2177961"/>
              <a:ext cx="1472688" cy="64917"/>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7FB2490-19AF-4EC1-AC21-99CB19D4E8E9}"/>
                </a:ext>
              </a:extLst>
            </p:cNvPr>
            <p:cNvCxnSpPr>
              <a:cxnSpLocks/>
            </p:cNvCxnSpPr>
            <p:nvPr/>
          </p:nvCxnSpPr>
          <p:spPr>
            <a:xfrm>
              <a:off x="4233490" y="3269892"/>
              <a:ext cx="181221" cy="206930"/>
            </a:xfrm>
            <a:prstGeom prst="line">
              <a:avLst/>
            </a:prstGeom>
            <a:solidFill>
              <a:schemeClr val="bg1"/>
            </a:solidFill>
            <a:ln w="254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F8CF141-9712-408A-93C2-3874AE56FED5}"/>
                </a:ext>
              </a:extLst>
            </p:cNvPr>
            <p:cNvCxnSpPr>
              <a:cxnSpLocks/>
            </p:cNvCxnSpPr>
            <p:nvPr/>
          </p:nvCxnSpPr>
          <p:spPr>
            <a:xfrm flipH="1" flipV="1">
              <a:off x="8302815" y="5895964"/>
              <a:ext cx="486926" cy="122132"/>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A28F5D2-0D43-47A2-8E4A-6D3BBB840D18}"/>
                </a:ext>
              </a:extLst>
            </p:cNvPr>
            <p:cNvCxnSpPr>
              <a:cxnSpLocks/>
              <a:stCxn id="235" idx="1"/>
            </p:cNvCxnSpPr>
            <p:nvPr/>
          </p:nvCxnSpPr>
          <p:spPr>
            <a:xfrm flipH="1" flipV="1">
              <a:off x="7598810" y="3968952"/>
              <a:ext cx="865060" cy="657620"/>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C452E36-2B9E-4FB8-8D38-9DEC7B33334C}"/>
                </a:ext>
              </a:extLst>
            </p:cNvPr>
            <p:cNvCxnSpPr>
              <a:cxnSpLocks/>
            </p:cNvCxnSpPr>
            <p:nvPr/>
          </p:nvCxnSpPr>
          <p:spPr>
            <a:xfrm>
              <a:off x="8902489" y="5319421"/>
              <a:ext cx="125249" cy="375290"/>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BF1F77C-727B-4781-8C8C-95852865B712}"/>
                </a:ext>
              </a:extLst>
            </p:cNvPr>
            <p:cNvCxnSpPr>
              <a:cxnSpLocks/>
            </p:cNvCxnSpPr>
            <p:nvPr/>
          </p:nvCxnSpPr>
          <p:spPr>
            <a:xfrm flipV="1">
              <a:off x="8612800" y="2747300"/>
              <a:ext cx="289177" cy="532857"/>
            </a:xfrm>
            <a:prstGeom prst="line">
              <a:avLst/>
            </a:prstGeom>
            <a:solidFill>
              <a:schemeClr val="bg1"/>
            </a:solidFill>
            <a:ln w="254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E1052A9A-6FF5-4716-A674-0A9C4738BA46}"/>
                </a:ext>
              </a:extLst>
            </p:cNvPr>
            <p:cNvSpPr/>
            <p:nvPr/>
          </p:nvSpPr>
          <p:spPr bwMode="auto">
            <a:xfrm>
              <a:off x="3049608" y="3392178"/>
              <a:ext cx="642738" cy="642738"/>
            </a:xfrm>
            <a:prstGeom prst="ellipse">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non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Power BI</a:t>
              </a:r>
            </a:p>
          </p:txBody>
        </p:sp>
        <p:cxnSp>
          <p:nvCxnSpPr>
            <p:cNvPr id="256" name="Straight Connector 255">
              <a:extLst>
                <a:ext uri="{FF2B5EF4-FFF2-40B4-BE49-F238E27FC236}">
                  <a16:creationId xmlns:a16="http://schemas.microsoft.com/office/drawing/2014/main" id="{3CEEDB02-7671-42CE-BD16-2F4654F8AAA7}"/>
                </a:ext>
              </a:extLst>
            </p:cNvPr>
            <p:cNvCxnSpPr>
              <a:cxnSpLocks/>
            </p:cNvCxnSpPr>
            <p:nvPr/>
          </p:nvCxnSpPr>
          <p:spPr>
            <a:xfrm>
              <a:off x="3766493" y="3754611"/>
              <a:ext cx="471985" cy="33645"/>
            </a:xfrm>
            <a:prstGeom prst="line">
              <a:avLst/>
            </a:prstGeom>
            <a:solidFill>
              <a:schemeClr val="bg1"/>
            </a:solidFill>
            <a:ln w="254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57" name="Oval 256">
              <a:extLst>
                <a:ext uri="{FF2B5EF4-FFF2-40B4-BE49-F238E27FC236}">
                  <a16:creationId xmlns:a16="http://schemas.microsoft.com/office/drawing/2014/main" id="{D61505D3-1D45-4414-85FB-B2CD7C1E0883}"/>
                </a:ext>
              </a:extLst>
            </p:cNvPr>
            <p:cNvSpPr/>
            <p:nvPr/>
          </p:nvSpPr>
          <p:spPr bwMode="auto">
            <a:xfrm>
              <a:off x="2432058" y="4350214"/>
              <a:ext cx="902973" cy="884777"/>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Power Automate</a:t>
              </a:r>
            </a:p>
          </p:txBody>
        </p:sp>
        <p:cxnSp>
          <p:nvCxnSpPr>
            <p:cNvPr id="258" name="Straight Connector 257">
              <a:extLst>
                <a:ext uri="{FF2B5EF4-FFF2-40B4-BE49-F238E27FC236}">
                  <a16:creationId xmlns:a16="http://schemas.microsoft.com/office/drawing/2014/main" id="{F4A53365-CCA3-4834-8819-FE83E183CDD2}"/>
                </a:ext>
              </a:extLst>
            </p:cNvPr>
            <p:cNvCxnSpPr>
              <a:cxnSpLocks/>
            </p:cNvCxnSpPr>
            <p:nvPr/>
          </p:nvCxnSpPr>
          <p:spPr>
            <a:xfrm flipH="1">
              <a:off x="3111557" y="4049550"/>
              <a:ext cx="211381" cy="30066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D9A0039-067B-4501-8991-A7911312D09D}"/>
                </a:ext>
              </a:extLst>
            </p:cNvPr>
            <p:cNvCxnSpPr>
              <a:cxnSpLocks/>
            </p:cNvCxnSpPr>
            <p:nvPr/>
          </p:nvCxnSpPr>
          <p:spPr>
            <a:xfrm flipH="1" flipV="1">
              <a:off x="3309672" y="5173658"/>
              <a:ext cx="228573" cy="20556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77A44EA-244F-424D-A97B-A87B2794CA67}"/>
                </a:ext>
              </a:extLst>
            </p:cNvPr>
            <p:cNvCxnSpPr>
              <a:cxnSpLocks/>
            </p:cNvCxnSpPr>
            <p:nvPr/>
          </p:nvCxnSpPr>
          <p:spPr>
            <a:xfrm flipH="1">
              <a:off x="3079653" y="2994687"/>
              <a:ext cx="230019" cy="8219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3882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E92AFA4-190F-4535-9F83-5397496FA2C9}"/>
              </a:ext>
            </a:extLst>
          </p:cNvPr>
          <p:cNvSpPr txBox="1"/>
          <p:nvPr/>
        </p:nvSpPr>
        <p:spPr>
          <a:xfrm>
            <a:off x="3714620" y="802913"/>
            <a:ext cx="4762779"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Purchasing Microsoft 365</a:t>
            </a:r>
          </a:p>
        </p:txBody>
      </p:sp>
      <p:pic>
        <p:nvPicPr>
          <p:cNvPr id="131" name="Picture 130">
            <a:extLst>
              <a:ext uri="{FF2B5EF4-FFF2-40B4-BE49-F238E27FC236}">
                <a16:creationId xmlns:a16="http://schemas.microsoft.com/office/drawing/2014/main" id="{5A088152-595E-CE4D-B9F0-DA21DAA28AD7}"/>
              </a:ext>
            </a:extLst>
          </p:cNvPr>
          <p:cNvPicPr>
            <a:picLocks noChangeAspect="1"/>
          </p:cNvPicPr>
          <p:nvPr/>
        </p:nvPicPr>
        <p:blipFill>
          <a:blip r:embed="rId3"/>
          <a:stretch>
            <a:fillRect/>
          </a:stretch>
        </p:blipFill>
        <p:spPr>
          <a:xfrm>
            <a:off x="656216" y="2076139"/>
            <a:ext cx="3021342" cy="488205"/>
          </a:xfrm>
          <a:prstGeom prst="rect">
            <a:avLst/>
          </a:prstGeom>
        </p:spPr>
      </p:pic>
      <p:sp>
        <p:nvSpPr>
          <p:cNvPr id="142" name="TextBox 141">
            <a:extLst>
              <a:ext uri="{FF2B5EF4-FFF2-40B4-BE49-F238E27FC236}">
                <a16:creationId xmlns:a16="http://schemas.microsoft.com/office/drawing/2014/main" id="{B87B96D1-265E-624A-924A-1A92CCEC30E0}"/>
              </a:ext>
            </a:extLst>
          </p:cNvPr>
          <p:cNvSpPr txBox="1"/>
          <p:nvPr/>
        </p:nvSpPr>
        <p:spPr>
          <a:xfrm>
            <a:off x="5370368" y="2073386"/>
            <a:ext cx="140083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Enterprise</a:t>
            </a:r>
          </a:p>
        </p:txBody>
      </p:sp>
      <p:pic>
        <p:nvPicPr>
          <p:cNvPr id="2" name="Picture 1">
            <a:extLst>
              <a:ext uri="{FF2B5EF4-FFF2-40B4-BE49-F238E27FC236}">
                <a16:creationId xmlns:a16="http://schemas.microsoft.com/office/drawing/2014/main" id="{A67FA1F6-3837-C140-B359-2C1BF453F734}"/>
              </a:ext>
            </a:extLst>
          </p:cNvPr>
          <p:cNvPicPr>
            <a:picLocks noChangeAspect="1"/>
          </p:cNvPicPr>
          <p:nvPr/>
        </p:nvPicPr>
        <p:blipFill>
          <a:blip r:embed="rId4"/>
          <a:stretch>
            <a:fillRect/>
          </a:stretch>
        </p:blipFill>
        <p:spPr>
          <a:xfrm>
            <a:off x="656216" y="2823854"/>
            <a:ext cx="2312900" cy="508838"/>
          </a:xfrm>
          <a:prstGeom prst="rect">
            <a:avLst/>
          </a:prstGeom>
        </p:spPr>
      </p:pic>
      <p:sp>
        <p:nvSpPr>
          <p:cNvPr id="50" name="TextBox 49">
            <a:extLst>
              <a:ext uri="{FF2B5EF4-FFF2-40B4-BE49-F238E27FC236}">
                <a16:creationId xmlns:a16="http://schemas.microsoft.com/office/drawing/2014/main" id="{DBABE207-9364-1146-AC89-F2E5F8E6646D}"/>
              </a:ext>
            </a:extLst>
          </p:cNvPr>
          <p:cNvSpPr txBox="1"/>
          <p:nvPr/>
        </p:nvSpPr>
        <p:spPr>
          <a:xfrm>
            <a:off x="5370368" y="2599534"/>
            <a:ext cx="118782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a:t>
            </a:r>
          </a:p>
        </p:txBody>
      </p:sp>
      <p:sp>
        <p:nvSpPr>
          <p:cNvPr id="57" name="TextBox 56">
            <a:extLst>
              <a:ext uri="{FF2B5EF4-FFF2-40B4-BE49-F238E27FC236}">
                <a16:creationId xmlns:a16="http://schemas.microsoft.com/office/drawing/2014/main" id="{741239A7-B0B4-A54E-9751-129170555969}"/>
              </a:ext>
            </a:extLst>
          </p:cNvPr>
          <p:cNvSpPr txBox="1"/>
          <p:nvPr/>
        </p:nvSpPr>
        <p:spPr>
          <a:xfrm>
            <a:off x="5370368" y="3125682"/>
            <a:ext cx="1383391"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Education</a:t>
            </a:r>
          </a:p>
        </p:txBody>
      </p:sp>
      <p:sp>
        <p:nvSpPr>
          <p:cNvPr id="58" name="TextBox 57">
            <a:extLst>
              <a:ext uri="{FF2B5EF4-FFF2-40B4-BE49-F238E27FC236}">
                <a16:creationId xmlns:a16="http://schemas.microsoft.com/office/drawing/2014/main" id="{1252D00A-1C75-CB49-B4E7-A306B9428FD5}"/>
              </a:ext>
            </a:extLst>
          </p:cNvPr>
          <p:cNvSpPr txBox="1"/>
          <p:nvPr/>
        </p:nvSpPr>
        <p:spPr>
          <a:xfrm>
            <a:off x="5370368" y="3651830"/>
            <a:ext cx="1735219"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Government</a:t>
            </a:r>
          </a:p>
        </p:txBody>
      </p:sp>
      <p:sp>
        <p:nvSpPr>
          <p:cNvPr id="59" name="TextBox 58">
            <a:extLst>
              <a:ext uri="{FF2B5EF4-FFF2-40B4-BE49-F238E27FC236}">
                <a16:creationId xmlns:a16="http://schemas.microsoft.com/office/drawing/2014/main" id="{1E426767-1316-4448-90DC-D4BFCEB7728F}"/>
              </a:ext>
            </a:extLst>
          </p:cNvPr>
          <p:cNvSpPr txBox="1"/>
          <p:nvPr/>
        </p:nvSpPr>
        <p:spPr>
          <a:xfrm>
            <a:off x="5370368" y="4177978"/>
            <a:ext cx="148938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Non-Profit</a:t>
            </a:r>
          </a:p>
        </p:txBody>
      </p:sp>
      <p:sp>
        <p:nvSpPr>
          <p:cNvPr id="73" name="TextBox 72">
            <a:extLst>
              <a:ext uri="{FF2B5EF4-FFF2-40B4-BE49-F238E27FC236}">
                <a16:creationId xmlns:a16="http://schemas.microsoft.com/office/drawing/2014/main" id="{A940C56C-80E3-C546-AF8C-F642ED206A3B}"/>
              </a:ext>
            </a:extLst>
          </p:cNvPr>
          <p:cNvSpPr txBox="1"/>
          <p:nvPr/>
        </p:nvSpPr>
        <p:spPr>
          <a:xfrm>
            <a:off x="8762332" y="3123418"/>
            <a:ext cx="2906501"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Stand-alone</a:t>
            </a:r>
            <a:r>
              <a:rPr kumimoji="0" lang="en-US" sz="2400" b="0" i="0" u="none" strike="noStrike" kern="1200" cap="none" spc="0" normalizeH="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Services</a:t>
            </a:r>
            <a:endPar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ADF66B0B-60B0-464F-9275-73EEE004C3B9}"/>
              </a:ext>
            </a:extLst>
          </p:cNvPr>
          <p:cNvPicPr>
            <a:picLocks noChangeAspect="1"/>
          </p:cNvPicPr>
          <p:nvPr/>
        </p:nvPicPr>
        <p:blipFill>
          <a:blip r:embed="rId5"/>
          <a:stretch>
            <a:fillRect/>
          </a:stretch>
        </p:blipFill>
        <p:spPr>
          <a:xfrm>
            <a:off x="656215" y="3592202"/>
            <a:ext cx="3021343" cy="557650"/>
          </a:xfrm>
          <a:prstGeom prst="rect">
            <a:avLst/>
          </a:prstGeom>
        </p:spPr>
      </p:pic>
      <p:sp>
        <p:nvSpPr>
          <p:cNvPr id="74" name="TextBox 73">
            <a:extLst>
              <a:ext uri="{FF2B5EF4-FFF2-40B4-BE49-F238E27FC236}">
                <a16:creationId xmlns:a16="http://schemas.microsoft.com/office/drawing/2014/main" id="{BD5EB784-4D7A-5240-9E6F-64EB8F6035E8}"/>
              </a:ext>
            </a:extLst>
          </p:cNvPr>
          <p:cNvSpPr txBox="1"/>
          <p:nvPr/>
        </p:nvSpPr>
        <p:spPr>
          <a:xfrm>
            <a:off x="8747648" y="2579822"/>
            <a:ext cx="1228413"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Products</a:t>
            </a:r>
          </a:p>
        </p:txBody>
      </p:sp>
      <p:pic>
        <p:nvPicPr>
          <p:cNvPr id="5" name="Graphic 4" descr="Building">
            <a:extLst>
              <a:ext uri="{FF2B5EF4-FFF2-40B4-BE49-F238E27FC236}">
                <a16:creationId xmlns:a16="http://schemas.microsoft.com/office/drawing/2014/main" id="{537C76D7-719A-BC4B-9ABD-F3D49AEB7E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9681" y="2029595"/>
            <a:ext cx="456913" cy="456913"/>
          </a:xfrm>
          <a:prstGeom prst="rect">
            <a:avLst/>
          </a:prstGeom>
        </p:spPr>
      </p:pic>
      <p:pic>
        <p:nvPicPr>
          <p:cNvPr id="7" name="Graphic 6" descr="Graduation cap">
            <a:extLst>
              <a:ext uri="{FF2B5EF4-FFF2-40B4-BE49-F238E27FC236}">
                <a16:creationId xmlns:a16="http://schemas.microsoft.com/office/drawing/2014/main" id="{080AAE05-F46A-DB4F-A9DE-6D6EDB5E98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0259" y="3042469"/>
            <a:ext cx="535757" cy="535757"/>
          </a:xfrm>
          <a:prstGeom prst="rect">
            <a:avLst/>
          </a:prstGeom>
        </p:spPr>
      </p:pic>
      <p:pic>
        <p:nvPicPr>
          <p:cNvPr id="9" name="Graphic 8" descr="Court">
            <a:extLst>
              <a:ext uri="{FF2B5EF4-FFF2-40B4-BE49-F238E27FC236}">
                <a16:creationId xmlns:a16="http://schemas.microsoft.com/office/drawing/2014/main" id="{48E8EFF6-939C-2B43-AC13-1DAF6DB3E3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5297" y="3633656"/>
            <a:ext cx="405680" cy="405680"/>
          </a:xfrm>
          <a:prstGeom prst="rect">
            <a:avLst/>
          </a:prstGeom>
        </p:spPr>
      </p:pic>
      <p:pic>
        <p:nvPicPr>
          <p:cNvPr id="12" name="Graphic 11" descr="Store">
            <a:extLst>
              <a:ext uri="{FF2B5EF4-FFF2-40B4-BE49-F238E27FC236}">
                <a16:creationId xmlns:a16="http://schemas.microsoft.com/office/drawing/2014/main" id="{D1B3C509-613F-E144-8413-1E0D0480D4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79681" y="2536032"/>
            <a:ext cx="456913" cy="456913"/>
          </a:xfrm>
          <a:prstGeom prst="rect">
            <a:avLst/>
          </a:prstGeom>
        </p:spPr>
      </p:pic>
      <p:pic>
        <p:nvPicPr>
          <p:cNvPr id="16" name="Graphic 15" descr="Home1">
            <a:extLst>
              <a:ext uri="{FF2B5EF4-FFF2-40B4-BE49-F238E27FC236}">
                <a16:creationId xmlns:a16="http://schemas.microsoft.com/office/drawing/2014/main" id="{9C3587C1-9E02-994E-850E-77FAEC501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59970" y="4094766"/>
            <a:ext cx="496334" cy="496334"/>
          </a:xfrm>
          <a:prstGeom prst="rect">
            <a:avLst/>
          </a:prstGeom>
        </p:spPr>
      </p:pic>
      <p:sp>
        <p:nvSpPr>
          <p:cNvPr id="30" name="TextBox 29">
            <a:extLst>
              <a:ext uri="{FF2B5EF4-FFF2-40B4-BE49-F238E27FC236}">
                <a16:creationId xmlns:a16="http://schemas.microsoft.com/office/drawing/2014/main" id="{A0BB2414-9BE1-DE4C-8AC1-F652EDF7F295}"/>
              </a:ext>
            </a:extLst>
          </p:cNvPr>
          <p:cNvSpPr txBox="1"/>
          <p:nvPr/>
        </p:nvSpPr>
        <p:spPr>
          <a:xfrm>
            <a:off x="8762332" y="2073385"/>
            <a:ext cx="127996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Packages</a:t>
            </a:r>
          </a:p>
        </p:txBody>
      </p:sp>
      <p:sp>
        <p:nvSpPr>
          <p:cNvPr id="31" name="TextBox 30">
            <a:extLst>
              <a:ext uri="{FF2B5EF4-FFF2-40B4-BE49-F238E27FC236}">
                <a16:creationId xmlns:a16="http://schemas.microsoft.com/office/drawing/2014/main" id="{E848D837-345A-DE42-B57B-C4953A89AC3F}"/>
              </a:ext>
            </a:extLst>
          </p:cNvPr>
          <p:cNvSpPr txBox="1"/>
          <p:nvPr/>
        </p:nvSpPr>
        <p:spPr>
          <a:xfrm>
            <a:off x="8762332" y="3648388"/>
            <a:ext cx="119904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Add-ons</a:t>
            </a:r>
            <a:endPar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6895190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1+#ppt_w/2"/>
                                          </p:val>
                                        </p:tav>
                                        <p:tav tm="100000">
                                          <p:val>
                                            <p:strVal val="#ppt_x"/>
                                          </p:val>
                                        </p:tav>
                                      </p:tavLst>
                                    </p:anim>
                                    <p:anim calcmode="lin" valueType="num">
                                      <p:cBhvr additive="base">
                                        <p:cTn id="8" dur="500" fill="hold"/>
                                        <p:tgtEl>
                                          <p:spTgt spid="14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1+#ppt_w/2"/>
                                          </p:val>
                                        </p:tav>
                                        <p:tav tm="100000">
                                          <p:val>
                                            <p:strVal val="#ppt_x"/>
                                          </p:val>
                                        </p:tav>
                                      </p:tavLst>
                                    </p:anim>
                                    <p:anim calcmode="lin" valueType="num">
                                      <p:cBhvr additive="base">
                                        <p:cTn id="16" dur="500" fill="hold"/>
                                        <p:tgtEl>
                                          <p:spTgt spid="5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1+#ppt_w/2"/>
                                          </p:val>
                                        </p:tav>
                                        <p:tav tm="100000">
                                          <p:val>
                                            <p:strVal val="#ppt_x"/>
                                          </p:val>
                                        </p:tav>
                                      </p:tavLst>
                                    </p:anim>
                                    <p:anim calcmode="lin" valueType="num">
                                      <p:cBhvr additive="base">
                                        <p:cTn id="20" dur="500" fill="hold"/>
                                        <p:tgtEl>
                                          <p:spTgt spid="5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1+#ppt_w/2"/>
                                          </p:val>
                                        </p:tav>
                                        <p:tav tm="100000">
                                          <p:val>
                                            <p:strVal val="#ppt_x"/>
                                          </p:val>
                                        </p:tav>
                                      </p:tavLst>
                                    </p:anim>
                                    <p:anim calcmode="lin" valueType="num">
                                      <p:cBhvr additive="base">
                                        <p:cTn id="24" dur="500" fill="hold"/>
                                        <p:tgtEl>
                                          <p:spTgt spid="5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1+#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1+#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additive="base">
                                        <p:cTn id="53" dur="500" fill="hold"/>
                                        <p:tgtEl>
                                          <p:spTgt spid="73"/>
                                        </p:tgtEl>
                                        <p:attrNameLst>
                                          <p:attrName>ppt_x</p:attrName>
                                        </p:attrNameLst>
                                      </p:cBhvr>
                                      <p:tavLst>
                                        <p:tav tm="0">
                                          <p:val>
                                            <p:strVal val="1+#ppt_w/2"/>
                                          </p:val>
                                        </p:tav>
                                        <p:tav tm="100000">
                                          <p:val>
                                            <p:strVal val="#ppt_x"/>
                                          </p:val>
                                        </p:tav>
                                      </p:tavLst>
                                    </p:anim>
                                    <p:anim calcmode="lin" valueType="num">
                                      <p:cBhvr additive="base">
                                        <p:cTn id="54" dur="500" fill="hold"/>
                                        <p:tgtEl>
                                          <p:spTgt spid="73"/>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cBhvr additive="base">
                                        <p:cTn id="57" dur="500" fill="hold"/>
                                        <p:tgtEl>
                                          <p:spTgt spid="74"/>
                                        </p:tgtEl>
                                        <p:attrNameLst>
                                          <p:attrName>ppt_x</p:attrName>
                                        </p:attrNameLst>
                                      </p:cBhvr>
                                      <p:tavLst>
                                        <p:tav tm="0">
                                          <p:val>
                                            <p:strVal val="1+#ppt_w/2"/>
                                          </p:val>
                                        </p:tav>
                                        <p:tav tm="100000">
                                          <p:val>
                                            <p:strVal val="#ppt_x"/>
                                          </p:val>
                                        </p:tav>
                                      </p:tavLst>
                                    </p:anim>
                                    <p:anim calcmode="lin" valueType="num">
                                      <p:cBhvr additive="base">
                                        <p:cTn id="58" dur="500" fill="hold"/>
                                        <p:tgtEl>
                                          <p:spTgt spid="74"/>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1+#ppt_w/2"/>
                                          </p:val>
                                        </p:tav>
                                        <p:tav tm="100000">
                                          <p:val>
                                            <p:strVal val="#ppt_x"/>
                                          </p:val>
                                        </p:tav>
                                      </p:tavLst>
                                    </p:anim>
                                    <p:anim calcmode="lin" valueType="num">
                                      <p:cBhvr additive="base">
                                        <p:cTn id="6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50" grpId="0"/>
      <p:bldP spid="57" grpId="0"/>
      <p:bldP spid="58" grpId="0"/>
      <p:bldP spid="59" grpId="0"/>
      <p:bldP spid="73" grpId="0"/>
      <p:bldP spid="74" grpId="0"/>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35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86BF-8DDE-804C-B37F-4FC76834C6C8}"/>
              </a:ext>
            </a:extLst>
          </p:cNvPr>
          <p:cNvSpPr>
            <a:spLocks noGrp="1"/>
          </p:cNvSpPr>
          <p:nvPr>
            <p:ph type="title"/>
          </p:nvPr>
        </p:nvSpPr>
        <p:spPr/>
        <p:txBody>
          <a:bodyPr/>
          <a:lstStyle/>
          <a:p>
            <a:r>
              <a:rPr lang="en-US" dirty="0"/>
              <a:t>Microsoft 365 Roadmap</a:t>
            </a:r>
          </a:p>
        </p:txBody>
      </p:sp>
      <p:sp>
        <p:nvSpPr>
          <p:cNvPr id="3" name="TextBox 2">
            <a:extLst>
              <a:ext uri="{FF2B5EF4-FFF2-40B4-BE49-F238E27FC236}">
                <a16:creationId xmlns:a16="http://schemas.microsoft.com/office/drawing/2014/main" id="{1CE538D5-3C4C-7D40-908F-27ADEBA2AFE0}"/>
              </a:ext>
            </a:extLst>
          </p:cNvPr>
          <p:cNvSpPr txBox="1"/>
          <p:nvPr/>
        </p:nvSpPr>
        <p:spPr>
          <a:xfrm>
            <a:off x="588263" y="1861353"/>
            <a:ext cx="3833718" cy="40472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chemeClr val="bg1"/>
                </a:solidFill>
              </a:rPr>
              <a:t>Latest Updates across all of Microsoft 365</a:t>
            </a:r>
          </a:p>
          <a:p>
            <a:pPr marL="342900" indent="-342900">
              <a:lnSpc>
                <a:spcPct val="90000"/>
              </a:lnSpc>
              <a:spcAft>
                <a:spcPts val="600"/>
              </a:spcAft>
              <a:buFont typeface="Arial" panose="020B0604020202020204" pitchFamily="34" charset="0"/>
              <a:buChar char="•"/>
            </a:pPr>
            <a:r>
              <a:rPr lang="en-US" sz="2400" dirty="0">
                <a:solidFill>
                  <a:schemeClr val="bg1"/>
                </a:solidFill>
              </a:rPr>
              <a:t>Filter by:</a:t>
            </a:r>
          </a:p>
          <a:p>
            <a:pPr marL="800100" lvl="1" indent="-342900">
              <a:lnSpc>
                <a:spcPct val="90000"/>
              </a:lnSpc>
              <a:spcAft>
                <a:spcPts val="600"/>
              </a:spcAft>
              <a:buFont typeface="Arial" panose="020B0604020202020204" pitchFamily="34" charset="0"/>
              <a:buChar char="•"/>
            </a:pPr>
            <a:r>
              <a:rPr lang="en-US" sz="2400" dirty="0">
                <a:solidFill>
                  <a:schemeClr val="bg1"/>
                </a:solidFill>
              </a:rPr>
              <a:t>Product</a:t>
            </a:r>
          </a:p>
          <a:p>
            <a:pPr marL="800100" lvl="1" indent="-342900">
              <a:lnSpc>
                <a:spcPct val="90000"/>
              </a:lnSpc>
              <a:spcAft>
                <a:spcPts val="600"/>
              </a:spcAft>
              <a:buFont typeface="Arial" panose="020B0604020202020204" pitchFamily="34" charset="0"/>
              <a:buChar char="•"/>
            </a:pPr>
            <a:r>
              <a:rPr lang="en-US" sz="2400" dirty="0">
                <a:solidFill>
                  <a:schemeClr val="bg1"/>
                </a:solidFill>
              </a:rPr>
              <a:t>Release Phase</a:t>
            </a:r>
          </a:p>
          <a:p>
            <a:pPr marL="800100" lvl="1" indent="-342900">
              <a:lnSpc>
                <a:spcPct val="90000"/>
              </a:lnSpc>
              <a:spcAft>
                <a:spcPts val="600"/>
              </a:spcAft>
              <a:buFont typeface="Arial" panose="020B0604020202020204" pitchFamily="34" charset="0"/>
              <a:buChar char="•"/>
            </a:pPr>
            <a:r>
              <a:rPr lang="en-US" sz="2400" dirty="0">
                <a:solidFill>
                  <a:schemeClr val="bg1"/>
                </a:solidFill>
              </a:rPr>
              <a:t>Platform</a:t>
            </a:r>
          </a:p>
          <a:p>
            <a:pPr marL="800100" lvl="1" indent="-342900">
              <a:lnSpc>
                <a:spcPct val="90000"/>
              </a:lnSpc>
              <a:spcAft>
                <a:spcPts val="600"/>
              </a:spcAft>
              <a:buFont typeface="Arial" panose="020B0604020202020204" pitchFamily="34" charset="0"/>
              <a:buChar char="•"/>
            </a:pPr>
            <a:r>
              <a:rPr lang="en-US" sz="2400" dirty="0">
                <a:solidFill>
                  <a:schemeClr val="bg1"/>
                </a:solidFill>
              </a:rPr>
              <a:t>Cloud Instance</a:t>
            </a:r>
          </a:p>
          <a:p>
            <a:pPr marL="800100" lvl="1" indent="-342900">
              <a:lnSpc>
                <a:spcPct val="90000"/>
              </a:lnSpc>
              <a:spcAft>
                <a:spcPts val="600"/>
              </a:spcAft>
              <a:buFont typeface="Arial" panose="020B0604020202020204" pitchFamily="34" charset="0"/>
              <a:buChar char="•"/>
            </a:pPr>
            <a:r>
              <a:rPr lang="en-US" sz="2400" dirty="0">
                <a:solidFill>
                  <a:schemeClr val="bg1"/>
                </a:solidFill>
              </a:rPr>
              <a:t>New &amp; Updated</a:t>
            </a:r>
          </a:p>
          <a:p>
            <a:pPr marL="342900" indent="-342900">
              <a:lnSpc>
                <a:spcPct val="90000"/>
              </a:lnSpc>
              <a:spcAft>
                <a:spcPts val="600"/>
              </a:spcAft>
              <a:buFont typeface="Arial" panose="020B0604020202020204" pitchFamily="34" charset="0"/>
              <a:buChar char="•"/>
            </a:pPr>
            <a:r>
              <a:rPr lang="en-US" sz="2000" dirty="0">
                <a:solidFill>
                  <a:schemeClr val="bg1"/>
                </a:solidFill>
              </a:rPr>
              <a:t>https://</a:t>
            </a:r>
            <a:r>
              <a:rPr lang="en-US" sz="2000" dirty="0" err="1">
                <a:solidFill>
                  <a:schemeClr val="bg1"/>
                </a:solidFill>
              </a:rPr>
              <a:t>www.microsoft.com</a:t>
            </a:r>
            <a:r>
              <a:rPr lang="en-US" sz="2000" dirty="0">
                <a:solidFill>
                  <a:schemeClr val="bg1"/>
                </a:solidFill>
              </a:rPr>
              <a:t>/microsoft-365/roadmap</a:t>
            </a:r>
          </a:p>
        </p:txBody>
      </p:sp>
      <p:pic>
        <p:nvPicPr>
          <p:cNvPr id="4" name="Picture 3">
            <a:extLst>
              <a:ext uri="{FF2B5EF4-FFF2-40B4-BE49-F238E27FC236}">
                <a16:creationId xmlns:a16="http://schemas.microsoft.com/office/drawing/2014/main" id="{EEC71EDD-F3C9-0441-A02A-515CD8D711AD}"/>
              </a:ext>
            </a:extLst>
          </p:cNvPr>
          <p:cNvPicPr>
            <a:picLocks noChangeAspect="1"/>
          </p:cNvPicPr>
          <p:nvPr/>
        </p:nvPicPr>
        <p:blipFill>
          <a:blip r:embed="rId3"/>
          <a:stretch>
            <a:fillRect/>
          </a:stretch>
        </p:blipFill>
        <p:spPr>
          <a:xfrm>
            <a:off x="4727460" y="1821357"/>
            <a:ext cx="7266236" cy="4087258"/>
          </a:xfrm>
          <a:prstGeom prst="rect">
            <a:avLst/>
          </a:prstGeom>
        </p:spPr>
      </p:pic>
    </p:spTree>
    <p:extLst>
      <p:ext uri="{BB962C8B-B14F-4D97-AF65-F5344CB8AC3E}">
        <p14:creationId xmlns:p14="http://schemas.microsoft.com/office/powerpoint/2010/main" val="12648038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7CF4F6B-658E-804F-9476-D0743CD5611E}"/>
              </a:ext>
            </a:extLst>
          </p:cNvPr>
          <p:cNvSpPr/>
          <p:nvPr/>
        </p:nvSpPr>
        <p:spPr bwMode="auto">
          <a:xfrm>
            <a:off x="4375828" y="304801"/>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9B783B43-69D6-F341-8DEF-95BDB37FD8EB}"/>
              </a:ext>
            </a:extLst>
          </p:cNvPr>
          <p:cNvSpPr/>
          <p:nvPr/>
        </p:nvSpPr>
        <p:spPr bwMode="auto">
          <a:xfrm>
            <a:off x="228600" y="304801"/>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F88A6F28-4990-1D49-93BF-61FE3A76F48D}"/>
              </a:ext>
            </a:extLst>
          </p:cNvPr>
          <p:cNvSpPr/>
          <p:nvPr/>
        </p:nvSpPr>
        <p:spPr bwMode="auto">
          <a:xfrm>
            <a:off x="8534400" y="304801"/>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4352784D-1E7C-774E-A512-3164B6EF0DCE}"/>
              </a:ext>
            </a:extLst>
          </p:cNvPr>
          <p:cNvCxnSpPr>
            <a:cxnSpLocks noChangeAspect="1"/>
          </p:cNvCxnSpPr>
          <p:nvPr/>
        </p:nvCxnSpPr>
        <p:spPr>
          <a:xfrm flipH="1">
            <a:off x="3864434" y="796300"/>
            <a:ext cx="261253" cy="631062"/>
          </a:xfrm>
          <a:prstGeom prst="line">
            <a:avLst/>
          </a:prstGeom>
          <a:ln w="19050">
            <a:solidFill>
              <a:schemeClr val="bg2">
                <a:lumMod val="75000"/>
                <a:alpha val="2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55D795A-B564-934B-9DD2-977A88975001}"/>
              </a:ext>
            </a:extLst>
          </p:cNvPr>
          <p:cNvCxnSpPr>
            <a:cxnSpLocks noChangeAspect="1"/>
          </p:cNvCxnSpPr>
          <p:nvPr/>
        </p:nvCxnSpPr>
        <p:spPr>
          <a:xfrm flipH="1">
            <a:off x="8022772" y="796300"/>
            <a:ext cx="261253" cy="631062"/>
          </a:xfrm>
          <a:prstGeom prst="line">
            <a:avLst/>
          </a:prstGeom>
          <a:ln w="19050">
            <a:solidFill>
              <a:schemeClr val="bg2">
                <a:lumMod val="75000"/>
                <a:alpha val="2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0677178-EA66-7A4D-9708-7F81CD098348}"/>
              </a:ext>
            </a:extLst>
          </p:cNvPr>
          <p:cNvCxnSpPr>
            <a:cxnSpLocks noChangeAspect="1"/>
          </p:cNvCxnSpPr>
          <p:nvPr/>
        </p:nvCxnSpPr>
        <p:spPr>
          <a:xfrm flipH="1">
            <a:off x="3864430" y="5337830"/>
            <a:ext cx="261253" cy="631062"/>
          </a:xfrm>
          <a:prstGeom prst="line">
            <a:avLst/>
          </a:prstGeom>
          <a:ln w="19050">
            <a:solidFill>
              <a:schemeClr val="bg2">
                <a:lumMod val="75000"/>
                <a:alpha val="2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A4655A2-31A7-C34E-8F74-B6BA5EBB047B}"/>
              </a:ext>
            </a:extLst>
          </p:cNvPr>
          <p:cNvCxnSpPr>
            <a:cxnSpLocks noChangeAspect="1"/>
          </p:cNvCxnSpPr>
          <p:nvPr/>
        </p:nvCxnSpPr>
        <p:spPr>
          <a:xfrm flipH="1">
            <a:off x="8022768" y="5337830"/>
            <a:ext cx="261253" cy="631062"/>
          </a:xfrm>
          <a:prstGeom prst="line">
            <a:avLst/>
          </a:prstGeom>
          <a:ln w="19050">
            <a:solidFill>
              <a:schemeClr val="bg2">
                <a:lumMod val="75000"/>
                <a:alpha val="2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6C4C5249-7492-FD44-89B2-D71AC115F471}"/>
              </a:ext>
            </a:extLst>
          </p:cNvPr>
          <p:cNvGrpSpPr/>
          <p:nvPr/>
        </p:nvGrpSpPr>
        <p:grpSpPr>
          <a:xfrm>
            <a:off x="4597350" y="509733"/>
            <a:ext cx="3113279" cy="900663"/>
            <a:chOff x="5310501" y="4978785"/>
            <a:chExt cx="3113279" cy="900663"/>
          </a:xfrm>
        </p:grpSpPr>
        <p:sp>
          <p:nvSpPr>
            <p:cNvPr id="102" name="stat 1">
              <a:extLst>
                <a:ext uri="{FF2B5EF4-FFF2-40B4-BE49-F238E27FC236}">
                  <a16:creationId xmlns:a16="http://schemas.microsoft.com/office/drawing/2014/main" id="{EACB5043-B5CC-D541-9C34-268095BF3AE6}"/>
                </a:ext>
              </a:extLst>
            </p:cNvPr>
            <p:cNvSpPr/>
            <p:nvPr/>
          </p:nvSpPr>
          <p:spPr>
            <a:xfrm>
              <a:off x="5310501" y="4978785"/>
              <a:ext cx="3113279"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chemeClr val="bg1"/>
                  </a:solidFill>
                  <a:effectLst/>
                  <a:uLnTx/>
                  <a:uFillTx/>
                  <a:latin typeface="Segoe UI"/>
                  <a:ea typeface="+mn-ea"/>
                  <a:cs typeface="+mn-cs"/>
                </a:rPr>
                <a:t>New worries</a:t>
              </a:r>
            </a:p>
          </p:txBody>
        </p:sp>
        <p:sp>
          <p:nvSpPr>
            <p:cNvPr id="103" name="stat 1">
              <a:extLst>
                <a:ext uri="{FF2B5EF4-FFF2-40B4-BE49-F238E27FC236}">
                  <a16:creationId xmlns:a16="http://schemas.microsoft.com/office/drawing/2014/main" id="{E22BEE3D-5B57-6B41-9795-90A1730B3DEC}"/>
                </a:ext>
              </a:extLst>
            </p:cNvPr>
            <p:cNvSpPr/>
            <p:nvPr/>
          </p:nvSpPr>
          <p:spPr>
            <a:xfrm>
              <a:off x="5345331" y="5436250"/>
              <a:ext cx="2689614" cy="443198"/>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lang="en-US" sz="1900" b="1" dirty="0">
                  <a:solidFill>
                    <a:schemeClr val="bg1">
                      <a:alpha val="70000"/>
                    </a:schemeClr>
                  </a:solidFill>
                  <a:latin typeface="Segoe UI Semibold"/>
                </a:rPr>
                <a:t>Workers well-being</a:t>
              </a:r>
              <a:endParaRPr kumimoji="0" lang="en-US" sz="1900" b="1" i="0" u="none" strike="noStrike" kern="1200" cap="none" spc="0" normalizeH="0" baseline="0" noProof="0" dirty="0">
                <a:ln>
                  <a:noFill/>
                </a:ln>
                <a:solidFill>
                  <a:schemeClr val="bg1">
                    <a:alpha val="70000"/>
                  </a:schemeClr>
                </a:solidFill>
                <a:effectLst/>
                <a:uLnTx/>
                <a:uFillTx/>
                <a:latin typeface="Segoe UI Semibold"/>
                <a:ea typeface="+mn-ea"/>
                <a:cs typeface="+mn-cs"/>
              </a:endParaRPr>
            </a:p>
          </p:txBody>
        </p:sp>
      </p:grpSp>
      <p:grpSp>
        <p:nvGrpSpPr>
          <p:cNvPr id="96" name="Group 95">
            <a:extLst>
              <a:ext uri="{FF2B5EF4-FFF2-40B4-BE49-F238E27FC236}">
                <a16:creationId xmlns:a16="http://schemas.microsoft.com/office/drawing/2014/main" id="{F01E6867-EEAE-4C41-BFAF-9DA4F09193D0}"/>
              </a:ext>
            </a:extLst>
          </p:cNvPr>
          <p:cNvGrpSpPr/>
          <p:nvPr/>
        </p:nvGrpSpPr>
        <p:grpSpPr>
          <a:xfrm>
            <a:off x="427673" y="497703"/>
            <a:ext cx="2997039" cy="886813"/>
            <a:chOff x="453568" y="2882421"/>
            <a:chExt cx="2997039" cy="886813"/>
          </a:xfrm>
        </p:grpSpPr>
        <p:sp>
          <p:nvSpPr>
            <p:cNvPr id="100" name="stat 1">
              <a:extLst>
                <a:ext uri="{FF2B5EF4-FFF2-40B4-BE49-F238E27FC236}">
                  <a16:creationId xmlns:a16="http://schemas.microsoft.com/office/drawing/2014/main" id="{F881C6DE-CCCE-6A4F-AF7B-2BB2D696F4C4}"/>
                </a:ext>
              </a:extLst>
            </p:cNvPr>
            <p:cNvSpPr/>
            <p:nvPr/>
          </p:nvSpPr>
          <p:spPr>
            <a:xfrm>
              <a:off x="453568" y="2882421"/>
              <a:ext cx="2997039"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chemeClr val="bg1"/>
                  </a:solidFill>
                  <a:effectLst/>
                  <a:uLnTx/>
                  <a:uFillTx/>
                  <a:latin typeface="Segoe UI"/>
                  <a:ea typeface="+mn-ea"/>
                  <a:cs typeface="+mn-cs"/>
                </a:rPr>
                <a:t>Major shift</a:t>
              </a:r>
            </a:p>
          </p:txBody>
        </p:sp>
        <p:sp>
          <p:nvSpPr>
            <p:cNvPr id="101" name="stat 1">
              <a:extLst>
                <a:ext uri="{FF2B5EF4-FFF2-40B4-BE49-F238E27FC236}">
                  <a16:creationId xmlns:a16="http://schemas.microsoft.com/office/drawing/2014/main" id="{C6FD8114-7D13-FB45-9971-30AB4279B94F}"/>
                </a:ext>
              </a:extLst>
            </p:cNvPr>
            <p:cNvSpPr/>
            <p:nvPr/>
          </p:nvSpPr>
          <p:spPr>
            <a:xfrm>
              <a:off x="501828" y="3339886"/>
              <a:ext cx="2104887" cy="429348"/>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1900" b="0" i="0" u="none" strike="noStrike" kern="1200" cap="none" spc="0" normalizeH="0" baseline="0" noProof="0" dirty="0">
                  <a:ln>
                    <a:noFill/>
                  </a:ln>
                  <a:solidFill>
                    <a:schemeClr val="bg1">
                      <a:alpha val="70000"/>
                    </a:schemeClr>
                  </a:solidFill>
                  <a:effectLst/>
                  <a:uLnTx/>
                  <a:uFillTx/>
                  <a:latin typeface="Segoe UI Semibold"/>
                  <a:ea typeface="+mn-ea"/>
                  <a:cs typeface="+mn-cs"/>
                </a:rPr>
                <a:t>To remote work</a:t>
              </a:r>
            </a:p>
          </p:txBody>
        </p:sp>
      </p:grpSp>
      <p:grpSp>
        <p:nvGrpSpPr>
          <p:cNvPr id="97" name="Group 96">
            <a:extLst>
              <a:ext uri="{FF2B5EF4-FFF2-40B4-BE49-F238E27FC236}">
                <a16:creationId xmlns:a16="http://schemas.microsoft.com/office/drawing/2014/main" id="{B250EAC0-1CAA-3340-BD04-5E5747A5C9E0}"/>
              </a:ext>
            </a:extLst>
          </p:cNvPr>
          <p:cNvGrpSpPr/>
          <p:nvPr/>
        </p:nvGrpSpPr>
        <p:grpSpPr>
          <a:xfrm>
            <a:off x="8746506" y="497703"/>
            <a:ext cx="2878143" cy="1149962"/>
            <a:chOff x="8243269" y="2882421"/>
            <a:chExt cx="2878143" cy="1149962"/>
          </a:xfrm>
        </p:grpSpPr>
        <p:sp>
          <p:nvSpPr>
            <p:cNvPr id="98" name="stat 1">
              <a:extLst>
                <a:ext uri="{FF2B5EF4-FFF2-40B4-BE49-F238E27FC236}">
                  <a16:creationId xmlns:a16="http://schemas.microsoft.com/office/drawing/2014/main" id="{2A23513F-BED2-7847-AA48-15C7AFCC661F}"/>
                </a:ext>
              </a:extLst>
            </p:cNvPr>
            <p:cNvSpPr/>
            <p:nvPr/>
          </p:nvSpPr>
          <p:spPr>
            <a:xfrm>
              <a:off x="8243269" y="2882421"/>
              <a:ext cx="2878143"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chemeClr val="bg1"/>
                  </a:solidFill>
                  <a:effectLst/>
                  <a:uLnTx/>
                  <a:uFillTx/>
                  <a:latin typeface="Segoe UI"/>
                  <a:ea typeface="+mn-ea"/>
                  <a:cs typeface="+mn-cs"/>
                </a:rPr>
                <a:t>Technology</a:t>
              </a:r>
            </a:p>
          </p:txBody>
        </p:sp>
        <p:sp>
          <p:nvSpPr>
            <p:cNvPr id="99" name="stat 1">
              <a:extLst>
                <a:ext uri="{FF2B5EF4-FFF2-40B4-BE49-F238E27FC236}">
                  <a16:creationId xmlns:a16="http://schemas.microsoft.com/office/drawing/2014/main" id="{E367703F-D6DC-7F4E-8EED-28938630B089}"/>
                </a:ext>
              </a:extLst>
            </p:cNvPr>
            <p:cNvSpPr/>
            <p:nvPr/>
          </p:nvSpPr>
          <p:spPr>
            <a:xfrm>
              <a:off x="8286650" y="3339886"/>
              <a:ext cx="2306430" cy="692497"/>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1900" b="0" i="0" u="none" strike="noStrike" kern="1200" cap="none" spc="0" normalizeH="0" baseline="0" noProof="0" dirty="0">
                  <a:ln>
                    <a:noFill/>
                  </a:ln>
                  <a:solidFill>
                    <a:schemeClr val="bg1">
                      <a:alpha val="70000"/>
                    </a:schemeClr>
                  </a:solidFill>
                  <a:effectLst/>
                  <a:uLnTx/>
                  <a:uFillTx/>
                  <a:latin typeface="Segoe UI Semibold"/>
                  <a:ea typeface="+mn-ea"/>
                  <a:cs typeface="+mn-cs"/>
                </a:rPr>
                <a:t>Getting the best out of people</a:t>
              </a:r>
            </a:p>
          </p:txBody>
        </p:sp>
      </p:grpSp>
      <p:sp>
        <p:nvSpPr>
          <p:cNvPr id="104" name="Rectangle 103">
            <a:extLst>
              <a:ext uri="{FF2B5EF4-FFF2-40B4-BE49-F238E27FC236}">
                <a16:creationId xmlns:a16="http://schemas.microsoft.com/office/drawing/2014/main" id="{D75E18B5-C456-FB46-89D9-88FDFAFDF38B}"/>
              </a:ext>
            </a:extLst>
          </p:cNvPr>
          <p:cNvSpPr/>
          <p:nvPr/>
        </p:nvSpPr>
        <p:spPr bwMode="auto">
          <a:xfrm>
            <a:off x="4375828" y="4996543"/>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1DF3B88-D711-FE4A-8451-E6D84B46F91E}"/>
              </a:ext>
            </a:extLst>
          </p:cNvPr>
          <p:cNvSpPr/>
          <p:nvPr/>
        </p:nvSpPr>
        <p:spPr bwMode="auto">
          <a:xfrm>
            <a:off x="228600" y="4996543"/>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6422A839-6A42-4044-8675-A299EFBCA196}"/>
              </a:ext>
            </a:extLst>
          </p:cNvPr>
          <p:cNvSpPr/>
          <p:nvPr/>
        </p:nvSpPr>
        <p:spPr bwMode="auto">
          <a:xfrm>
            <a:off x="8534400" y="4996543"/>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D8CFD7E5-8DE8-E148-96C6-79689253DD86}"/>
              </a:ext>
            </a:extLst>
          </p:cNvPr>
          <p:cNvGrpSpPr/>
          <p:nvPr/>
        </p:nvGrpSpPr>
        <p:grpSpPr>
          <a:xfrm>
            <a:off x="458570" y="5222810"/>
            <a:ext cx="11051282" cy="1413111"/>
            <a:chOff x="547082" y="5150715"/>
            <a:chExt cx="11051282" cy="1413111"/>
          </a:xfrm>
        </p:grpSpPr>
        <p:grpSp>
          <p:nvGrpSpPr>
            <p:cNvPr id="108" name="Group 107">
              <a:extLst>
                <a:ext uri="{FF2B5EF4-FFF2-40B4-BE49-F238E27FC236}">
                  <a16:creationId xmlns:a16="http://schemas.microsoft.com/office/drawing/2014/main" id="{14D53E0B-ACF8-9D4F-885E-A56536ACFF60}"/>
                </a:ext>
              </a:extLst>
            </p:cNvPr>
            <p:cNvGrpSpPr/>
            <p:nvPr/>
          </p:nvGrpSpPr>
          <p:grpSpPr>
            <a:xfrm>
              <a:off x="547082" y="5150715"/>
              <a:ext cx="3734848" cy="900663"/>
              <a:chOff x="507999" y="4978785"/>
              <a:chExt cx="3734848" cy="900663"/>
            </a:xfrm>
          </p:grpSpPr>
          <p:sp>
            <p:nvSpPr>
              <p:cNvPr id="115" name="stat 1">
                <a:extLst>
                  <a:ext uri="{FF2B5EF4-FFF2-40B4-BE49-F238E27FC236}">
                    <a16:creationId xmlns:a16="http://schemas.microsoft.com/office/drawing/2014/main" id="{FC523278-4C96-E243-AAFE-60E38C0D6AAC}"/>
                  </a:ext>
                </a:extLst>
              </p:cNvPr>
              <p:cNvSpPr/>
              <p:nvPr/>
            </p:nvSpPr>
            <p:spPr>
              <a:xfrm>
                <a:off x="507999" y="4978785"/>
                <a:ext cx="3734848"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E6E6E6"/>
                    </a:solidFill>
                    <a:effectLst/>
                    <a:uLnTx/>
                    <a:uFillTx/>
                    <a:latin typeface="Segoe UI"/>
                    <a:ea typeface="+mn-ea"/>
                    <a:cs typeface="+mn-cs"/>
                  </a:rPr>
                  <a:t>30%+</a:t>
                </a:r>
              </a:p>
            </p:txBody>
          </p:sp>
          <p:sp>
            <p:nvSpPr>
              <p:cNvPr id="116" name="stat 1">
                <a:extLst>
                  <a:ext uri="{FF2B5EF4-FFF2-40B4-BE49-F238E27FC236}">
                    <a16:creationId xmlns:a16="http://schemas.microsoft.com/office/drawing/2014/main" id="{4B0F608A-B31E-5D44-AB4A-F2869A9BF5A2}"/>
                  </a:ext>
                </a:extLst>
              </p:cNvPr>
              <p:cNvSpPr/>
              <p:nvPr/>
            </p:nvSpPr>
            <p:spPr>
              <a:xfrm>
                <a:off x="523600" y="5436250"/>
                <a:ext cx="2669843" cy="443198"/>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E6E6E6">
                        <a:alpha val="70000"/>
                      </a:srgbClr>
                    </a:solidFill>
                    <a:effectLst/>
                    <a:uLnTx/>
                    <a:uFillTx/>
                    <a:latin typeface="Segoe UI Semibold"/>
                    <a:ea typeface="+mn-ea"/>
                    <a:cs typeface="+mn-cs"/>
                  </a:rPr>
                  <a:t>Increase in burnout</a:t>
                </a:r>
              </a:p>
            </p:txBody>
          </p:sp>
        </p:grpSp>
        <p:grpSp>
          <p:nvGrpSpPr>
            <p:cNvPr id="109" name="Group 108">
              <a:extLst>
                <a:ext uri="{FF2B5EF4-FFF2-40B4-BE49-F238E27FC236}">
                  <a16:creationId xmlns:a16="http://schemas.microsoft.com/office/drawing/2014/main" id="{3EDA4D4B-A94C-2440-9239-5F79B31060BF}"/>
                </a:ext>
              </a:extLst>
            </p:cNvPr>
            <p:cNvGrpSpPr/>
            <p:nvPr/>
          </p:nvGrpSpPr>
          <p:grpSpPr>
            <a:xfrm>
              <a:off x="8755422" y="5150715"/>
              <a:ext cx="2842942" cy="1413111"/>
              <a:chOff x="9078412" y="4978785"/>
              <a:chExt cx="2842942" cy="1413111"/>
            </a:xfrm>
          </p:grpSpPr>
          <p:sp>
            <p:nvSpPr>
              <p:cNvPr id="113" name="stat 1">
                <a:extLst>
                  <a:ext uri="{FF2B5EF4-FFF2-40B4-BE49-F238E27FC236}">
                    <a16:creationId xmlns:a16="http://schemas.microsoft.com/office/drawing/2014/main" id="{3759A495-673C-4C43-9180-429DF0C3CE62}"/>
                  </a:ext>
                </a:extLst>
              </p:cNvPr>
              <p:cNvSpPr/>
              <p:nvPr/>
            </p:nvSpPr>
            <p:spPr>
              <a:xfrm>
                <a:off x="9078412" y="4978785"/>
                <a:ext cx="2842942"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E6E6E6"/>
                    </a:solidFill>
                    <a:effectLst/>
                    <a:uLnTx/>
                    <a:uFillTx/>
                    <a:latin typeface="Segoe UI"/>
                    <a:ea typeface="+mn-ea"/>
                    <a:cs typeface="+mn-cs"/>
                  </a:rPr>
                  <a:t>33%</a:t>
                </a:r>
              </a:p>
            </p:txBody>
          </p:sp>
          <p:sp>
            <p:nvSpPr>
              <p:cNvPr id="114" name="stat 1">
                <a:extLst>
                  <a:ext uri="{FF2B5EF4-FFF2-40B4-BE49-F238E27FC236}">
                    <a16:creationId xmlns:a16="http://schemas.microsoft.com/office/drawing/2014/main" id="{6AAF74C2-D95B-9D40-B761-ADA4CCC50B53}"/>
                  </a:ext>
                </a:extLst>
              </p:cNvPr>
              <p:cNvSpPr/>
              <p:nvPr/>
            </p:nvSpPr>
            <p:spPr>
              <a:xfrm>
                <a:off x="9148466" y="5436250"/>
                <a:ext cx="2689614" cy="955646"/>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E6E6E6">
                        <a:alpha val="70000"/>
                      </a:srgbClr>
                    </a:solidFill>
                    <a:effectLst/>
                    <a:uLnTx/>
                    <a:uFillTx/>
                    <a:latin typeface="Segoe UI Semibold"/>
                    <a:ea typeface="+mn-ea"/>
                    <a:cs typeface="+mn-cs"/>
                  </a:rPr>
                  <a:t>Lack of work/life separation impacting well being</a:t>
                </a:r>
              </a:p>
            </p:txBody>
          </p:sp>
        </p:grpSp>
        <p:grpSp>
          <p:nvGrpSpPr>
            <p:cNvPr id="110" name="Group 109">
              <a:extLst>
                <a:ext uri="{FF2B5EF4-FFF2-40B4-BE49-F238E27FC236}">
                  <a16:creationId xmlns:a16="http://schemas.microsoft.com/office/drawing/2014/main" id="{C6793B28-7A5E-EB41-9CB4-608BCBDD4F0D}"/>
                </a:ext>
              </a:extLst>
            </p:cNvPr>
            <p:cNvGrpSpPr/>
            <p:nvPr/>
          </p:nvGrpSpPr>
          <p:grpSpPr>
            <a:xfrm>
              <a:off x="4660904" y="5150715"/>
              <a:ext cx="2889460" cy="1413111"/>
              <a:chOff x="3726818" y="2882421"/>
              <a:chExt cx="2889460" cy="1413111"/>
            </a:xfrm>
          </p:grpSpPr>
          <p:sp>
            <p:nvSpPr>
              <p:cNvPr id="111" name="stat 1">
                <a:extLst>
                  <a:ext uri="{FF2B5EF4-FFF2-40B4-BE49-F238E27FC236}">
                    <a16:creationId xmlns:a16="http://schemas.microsoft.com/office/drawing/2014/main" id="{6E8F6046-D8A8-AC48-A974-58AFDA64096D}"/>
                  </a:ext>
                </a:extLst>
              </p:cNvPr>
              <p:cNvSpPr/>
              <p:nvPr/>
            </p:nvSpPr>
            <p:spPr>
              <a:xfrm>
                <a:off x="3726818" y="2882421"/>
                <a:ext cx="2330463"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E6E6E6"/>
                    </a:solidFill>
                    <a:effectLst/>
                    <a:uLnTx/>
                    <a:uFillTx/>
                    <a:latin typeface="Segoe UI"/>
                    <a:ea typeface="+mn-ea"/>
                    <a:cs typeface="+mn-cs"/>
                  </a:rPr>
                  <a:t> 48%+</a:t>
                </a:r>
              </a:p>
            </p:txBody>
          </p:sp>
          <p:sp>
            <p:nvSpPr>
              <p:cNvPr id="112" name="stat 1">
                <a:extLst>
                  <a:ext uri="{FF2B5EF4-FFF2-40B4-BE49-F238E27FC236}">
                    <a16:creationId xmlns:a16="http://schemas.microsoft.com/office/drawing/2014/main" id="{1A06235E-B877-344E-A0A5-493BF4B4C651}"/>
                  </a:ext>
                </a:extLst>
              </p:cNvPr>
              <p:cNvSpPr/>
              <p:nvPr/>
            </p:nvSpPr>
            <p:spPr>
              <a:xfrm>
                <a:off x="3758080" y="3339886"/>
                <a:ext cx="2858198" cy="955646"/>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lang="en-US" sz="1900" dirty="0">
                    <a:solidFill>
                      <a:srgbClr val="E6E6E6">
                        <a:alpha val="70000"/>
                      </a:srgbClr>
                    </a:solidFill>
                    <a:latin typeface="Segoe UI Semibold"/>
                  </a:rPr>
                  <a:t>- </a:t>
                </a:r>
                <a:r>
                  <a:rPr kumimoji="0" lang="en-US" sz="1900" b="0" i="0" u="none" strike="noStrike" kern="1200" cap="none" spc="0" normalizeH="0" baseline="0" noProof="0" dirty="0">
                    <a:ln>
                      <a:noFill/>
                    </a:ln>
                    <a:solidFill>
                      <a:srgbClr val="E6E6E6">
                        <a:alpha val="70000"/>
                      </a:srgbClr>
                    </a:solidFill>
                    <a:effectLst/>
                    <a:uLnTx/>
                    <a:uFillTx/>
                    <a:latin typeface="Segoe UI Semibold"/>
                    <a:ea typeface="+mn-ea"/>
                    <a:cs typeface="+mn-cs"/>
                  </a:rPr>
                  <a:t>Chats</a:t>
                </a:r>
              </a:p>
              <a:p>
                <a:pPr marL="0" marR="0" lvl="1" indent="0" algn="l" defTabSz="914367" rtl="0" eaLnBrk="1" fontAlgn="base" latinLnBrk="0" hangingPunct="1">
                  <a:lnSpc>
                    <a:spcPct val="90000"/>
                  </a:lnSpc>
                  <a:spcBef>
                    <a:spcPts val="0"/>
                  </a:spcBef>
                  <a:spcAft>
                    <a:spcPts val="0"/>
                  </a:spcAft>
                  <a:buClrTx/>
                  <a:buSzTx/>
                  <a:buFontTx/>
                  <a:buNone/>
                  <a:tabLst/>
                  <a:defRPr/>
                </a:pPr>
                <a:r>
                  <a:rPr lang="en-US" sz="1900" dirty="0">
                    <a:solidFill>
                      <a:srgbClr val="E6E6E6">
                        <a:alpha val="70000"/>
                      </a:srgbClr>
                    </a:solidFill>
                    <a:latin typeface="Segoe UI Semibold"/>
                  </a:rPr>
                  <a:t>- Meetings</a:t>
                </a:r>
              </a:p>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6E6E6">
                        <a:alpha val="70000"/>
                      </a:srgbClr>
                    </a:solidFill>
                    <a:effectLst/>
                    <a:uLnTx/>
                    <a:uFillTx/>
                    <a:latin typeface="Segoe UI Semibold"/>
                    <a:ea typeface="+mn-ea"/>
                    <a:cs typeface="+mn-cs"/>
                  </a:rPr>
                  <a:t>- After hours chats</a:t>
                </a:r>
              </a:p>
            </p:txBody>
          </p:sp>
        </p:grpSp>
      </p:grpSp>
      <p:sp>
        <p:nvSpPr>
          <p:cNvPr id="33" name="stat 1">
            <a:extLst>
              <a:ext uri="{FF2B5EF4-FFF2-40B4-BE49-F238E27FC236}">
                <a16:creationId xmlns:a16="http://schemas.microsoft.com/office/drawing/2014/main" id="{E1C4F6C2-91AF-5544-AF27-B9FDA0BFF9C6}"/>
              </a:ext>
            </a:extLst>
          </p:cNvPr>
          <p:cNvSpPr/>
          <p:nvPr/>
        </p:nvSpPr>
        <p:spPr>
          <a:xfrm>
            <a:off x="3902344" y="3167844"/>
            <a:ext cx="4373456"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i="0" u="none" strike="noStrike" kern="1200" cap="none" spc="-150" normalizeH="0" baseline="0" noProof="0" dirty="0">
                <a:ln>
                  <a:noFill/>
                </a:ln>
                <a:solidFill>
                  <a:schemeClr val="bg1"/>
                </a:solidFill>
                <a:effectLst/>
                <a:uLnTx/>
                <a:uFillTx/>
                <a:latin typeface="Segoe UI"/>
                <a:ea typeface="+mn-ea"/>
                <a:cs typeface="+mn-cs"/>
              </a:rPr>
              <a:t>The future of work</a:t>
            </a:r>
          </a:p>
        </p:txBody>
      </p:sp>
    </p:spTree>
    <p:extLst>
      <p:ext uri="{BB962C8B-B14F-4D97-AF65-F5344CB8AC3E}">
        <p14:creationId xmlns:p14="http://schemas.microsoft.com/office/powerpoint/2010/main" val="16041998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0-#ppt_w/2"/>
                                          </p:val>
                                        </p:tav>
                                        <p:tav tm="100000">
                                          <p:val>
                                            <p:strVal val="#ppt_x"/>
                                          </p:val>
                                        </p:tav>
                                      </p:tavLst>
                                    </p:anim>
                                    <p:anim calcmode="lin" valueType="num">
                                      <p:cBhvr additive="base">
                                        <p:cTn id="8" dur="500" fill="hold"/>
                                        <p:tgtEl>
                                          <p:spTgt spid="7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500" fill="hold"/>
                                        <p:tgtEl>
                                          <p:spTgt spid="96"/>
                                        </p:tgtEl>
                                        <p:attrNameLst>
                                          <p:attrName>ppt_x</p:attrName>
                                        </p:attrNameLst>
                                      </p:cBhvr>
                                      <p:tavLst>
                                        <p:tav tm="0">
                                          <p:val>
                                            <p:strVal val="0-#ppt_w/2"/>
                                          </p:val>
                                        </p:tav>
                                        <p:tav tm="100000">
                                          <p:val>
                                            <p:strVal val="#ppt_x"/>
                                          </p:val>
                                        </p:tav>
                                      </p:tavLst>
                                    </p:anim>
                                    <p:anim calcmode="lin" valueType="num">
                                      <p:cBhvr additive="base">
                                        <p:cTn id="12"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 calcmode="lin" valueType="num">
                                      <p:cBhvr additive="base">
                                        <p:cTn id="17" dur="500" fill="hold"/>
                                        <p:tgtEl>
                                          <p:spTgt spid="107"/>
                                        </p:tgtEl>
                                        <p:attrNameLst>
                                          <p:attrName>ppt_x</p:attrName>
                                        </p:attrNameLst>
                                      </p:cBhvr>
                                      <p:tavLst>
                                        <p:tav tm="0">
                                          <p:val>
                                            <p:strVal val="#ppt_x"/>
                                          </p:val>
                                        </p:tav>
                                        <p:tav tm="100000">
                                          <p:val>
                                            <p:strVal val="#ppt_x"/>
                                          </p:val>
                                        </p:tav>
                                      </p:tavLst>
                                    </p:anim>
                                    <p:anim calcmode="lin" valueType="num">
                                      <p:cBhvr additive="base">
                                        <p:cTn id="18" dur="500" fill="hold"/>
                                        <p:tgtEl>
                                          <p:spTgt spid="10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anim calcmode="lin" valueType="num">
                                      <p:cBhvr additive="base">
                                        <p:cTn id="21" dur="500" fill="hold"/>
                                        <p:tgtEl>
                                          <p:spTgt spid="105"/>
                                        </p:tgtEl>
                                        <p:attrNameLst>
                                          <p:attrName>ppt_x</p:attrName>
                                        </p:attrNameLst>
                                      </p:cBhvr>
                                      <p:tavLst>
                                        <p:tav tm="0">
                                          <p:val>
                                            <p:strVal val="#ppt_x"/>
                                          </p:val>
                                        </p:tav>
                                        <p:tav tm="100000">
                                          <p:val>
                                            <p:strVal val="#ppt_x"/>
                                          </p:val>
                                        </p:tav>
                                      </p:tavLst>
                                    </p:anim>
                                    <p:anim calcmode="lin" valueType="num">
                                      <p:cBhvr additive="base">
                                        <p:cTn id="22" dur="500" fill="hold"/>
                                        <p:tgtEl>
                                          <p:spTgt spid="10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additive="base">
                                        <p:cTn id="25" dur="500" fill="hold"/>
                                        <p:tgtEl>
                                          <p:spTgt spid="104"/>
                                        </p:tgtEl>
                                        <p:attrNameLst>
                                          <p:attrName>ppt_x</p:attrName>
                                        </p:attrNameLst>
                                      </p:cBhvr>
                                      <p:tavLst>
                                        <p:tav tm="0">
                                          <p:val>
                                            <p:strVal val="#ppt_x"/>
                                          </p:val>
                                        </p:tav>
                                        <p:tav tm="100000">
                                          <p:val>
                                            <p:strVal val="#ppt_x"/>
                                          </p:val>
                                        </p:tav>
                                      </p:tavLst>
                                    </p:anim>
                                    <p:anim calcmode="lin" valueType="num">
                                      <p:cBhvr additive="base">
                                        <p:cTn id="26" dur="500" fill="hold"/>
                                        <p:tgtEl>
                                          <p:spTgt spid="10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anim calcmode="lin" valueType="num">
                                      <p:cBhvr additive="base">
                                        <p:cTn id="29" dur="500" fill="hold"/>
                                        <p:tgtEl>
                                          <p:spTgt spid="106"/>
                                        </p:tgtEl>
                                        <p:attrNameLst>
                                          <p:attrName>ppt_x</p:attrName>
                                        </p:attrNameLst>
                                      </p:cBhvr>
                                      <p:tavLst>
                                        <p:tav tm="0">
                                          <p:val>
                                            <p:strVal val="#ppt_x"/>
                                          </p:val>
                                        </p:tav>
                                        <p:tav tm="100000">
                                          <p:val>
                                            <p:strVal val="#ppt_x"/>
                                          </p:val>
                                        </p:tav>
                                      </p:tavLst>
                                    </p:anim>
                                    <p:anim calcmode="lin" valueType="num">
                                      <p:cBhvr additive="base">
                                        <p:cTn id="30" dur="500" fill="hold"/>
                                        <p:tgtEl>
                                          <p:spTgt spid="10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additive="base">
                                        <p:cTn id="33" dur="500" fill="hold"/>
                                        <p:tgtEl>
                                          <p:spTgt spid="82"/>
                                        </p:tgtEl>
                                        <p:attrNameLst>
                                          <p:attrName>ppt_x</p:attrName>
                                        </p:attrNameLst>
                                      </p:cBhvr>
                                      <p:tavLst>
                                        <p:tav tm="0">
                                          <p:val>
                                            <p:strVal val="#ppt_x"/>
                                          </p:val>
                                        </p:tav>
                                        <p:tav tm="100000">
                                          <p:val>
                                            <p:strVal val="#ppt_x"/>
                                          </p:val>
                                        </p:tav>
                                      </p:tavLst>
                                    </p:anim>
                                    <p:anim calcmode="lin" valueType="num">
                                      <p:cBhvr additive="base">
                                        <p:cTn id="34" dur="500" fill="hold"/>
                                        <p:tgtEl>
                                          <p:spTgt spid="8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anim calcmode="lin" valueType="num">
                                      <p:cBhvr additive="base">
                                        <p:cTn id="37" dur="500" fill="hold"/>
                                        <p:tgtEl>
                                          <p:spTgt spid="83"/>
                                        </p:tgtEl>
                                        <p:attrNameLst>
                                          <p:attrName>ppt_x</p:attrName>
                                        </p:attrNameLst>
                                      </p:cBhvr>
                                      <p:tavLst>
                                        <p:tav tm="0">
                                          <p:val>
                                            <p:strVal val="#ppt_x"/>
                                          </p:val>
                                        </p:tav>
                                        <p:tav tm="100000">
                                          <p:val>
                                            <p:strVal val="#ppt_x"/>
                                          </p:val>
                                        </p:tav>
                                      </p:tavLst>
                                    </p:anim>
                                    <p:anim calcmode="lin" valueType="num">
                                      <p:cBhvr additive="base">
                                        <p:cTn id="3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anim calcmode="lin" valueType="num">
                                      <p:cBhvr additive="base">
                                        <p:cTn id="43" dur="500" fill="hold"/>
                                        <p:tgtEl>
                                          <p:spTgt spid="77"/>
                                        </p:tgtEl>
                                        <p:attrNameLst>
                                          <p:attrName>ppt_x</p:attrName>
                                        </p:attrNameLst>
                                      </p:cBhvr>
                                      <p:tavLst>
                                        <p:tav tm="0">
                                          <p:val>
                                            <p:strVal val="#ppt_x"/>
                                          </p:val>
                                        </p:tav>
                                        <p:tav tm="100000">
                                          <p:val>
                                            <p:strVal val="#ppt_x"/>
                                          </p:val>
                                        </p:tav>
                                      </p:tavLst>
                                    </p:anim>
                                    <p:anim calcmode="lin" valueType="num">
                                      <p:cBhvr additive="base">
                                        <p:cTn id="44" dur="500" fill="hold"/>
                                        <p:tgtEl>
                                          <p:spTgt spid="77"/>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95"/>
                                        </p:tgtEl>
                                        <p:attrNameLst>
                                          <p:attrName>style.visibility</p:attrName>
                                        </p:attrNameLst>
                                      </p:cBhvr>
                                      <p:to>
                                        <p:strVal val="visible"/>
                                      </p:to>
                                    </p:set>
                                    <p:anim calcmode="lin" valueType="num">
                                      <p:cBhvr additive="base">
                                        <p:cTn id="51" dur="500" fill="hold"/>
                                        <p:tgtEl>
                                          <p:spTgt spid="95"/>
                                        </p:tgtEl>
                                        <p:attrNameLst>
                                          <p:attrName>ppt_x</p:attrName>
                                        </p:attrNameLst>
                                      </p:cBhvr>
                                      <p:tavLst>
                                        <p:tav tm="0">
                                          <p:val>
                                            <p:strVal val="#ppt_x"/>
                                          </p:val>
                                        </p:tav>
                                        <p:tav tm="100000">
                                          <p:val>
                                            <p:strVal val="#ppt_x"/>
                                          </p:val>
                                        </p:tav>
                                      </p:tavLst>
                                    </p:anim>
                                    <p:anim calcmode="lin" valueType="num">
                                      <p:cBhvr additive="base">
                                        <p:cTn id="52" dur="500" fill="hold"/>
                                        <p:tgtEl>
                                          <p:spTgt spid="95"/>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anim calcmode="lin" valueType="num">
                                      <p:cBhvr additive="base">
                                        <p:cTn id="57" dur="500" fill="hold"/>
                                        <p:tgtEl>
                                          <p:spTgt spid="78"/>
                                        </p:tgtEl>
                                        <p:attrNameLst>
                                          <p:attrName>ppt_x</p:attrName>
                                        </p:attrNameLst>
                                      </p:cBhvr>
                                      <p:tavLst>
                                        <p:tav tm="0">
                                          <p:val>
                                            <p:strVal val="1+#ppt_w/2"/>
                                          </p:val>
                                        </p:tav>
                                        <p:tav tm="100000">
                                          <p:val>
                                            <p:strVal val="#ppt_x"/>
                                          </p:val>
                                        </p:tav>
                                      </p:tavLst>
                                    </p:anim>
                                    <p:anim calcmode="lin" valueType="num">
                                      <p:cBhvr additive="base">
                                        <p:cTn id="58" dur="500" fill="hold"/>
                                        <p:tgtEl>
                                          <p:spTgt spid="7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anim calcmode="lin" valueType="num">
                                      <p:cBhvr additive="base">
                                        <p:cTn id="61" dur="500" fill="hold"/>
                                        <p:tgtEl>
                                          <p:spTgt spid="76"/>
                                        </p:tgtEl>
                                        <p:attrNameLst>
                                          <p:attrName>ppt_x</p:attrName>
                                        </p:attrNameLst>
                                      </p:cBhvr>
                                      <p:tavLst>
                                        <p:tav tm="0">
                                          <p:val>
                                            <p:strVal val="1+#ppt_w/2"/>
                                          </p:val>
                                        </p:tav>
                                        <p:tav tm="100000">
                                          <p:val>
                                            <p:strVal val="#ppt_x"/>
                                          </p:val>
                                        </p:tav>
                                      </p:tavLst>
                                    </p:anim>
                                    <p:anim calcmode="lin" valueType="num">
                                      <p:cBhvr additive="base">
                                        <p:cTn id="62" dur="500" fill="hold"/>
                                        <p:tgtEl>
                                          <p:spTgt spid="76"/>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anim calcmode="lin" valueType="num">
                                      <p:cBhvr additive="base">
                                        <p:cTn id="65" dur="500" fill="hold"/>
                                        <p:tgtEl>
                                          <p:spTgt spid="97"/>
                                        </p:tgtEl>
                                        <p:attrNameLst>
                                          <p:attrName>ppt_x</p:attrName>
                                        </p:attrNameLst>
                                      </p:cBhvr>
                                      <p:tavLst>
                                        <p:tav tm="0">
                                          <p:val>
                                            <p:strVal val="1+#ppt_w/2"/>
                                          </p:val>
                                        </p:tav>
                                        <p:tav tm="100000">
                                          <p:val>
                                            <p:strVal val="#ppt_x"/>
                                          </p:val>
                                        </p:tav>
                                      </p:tavLst>
                                    </p:anim>
                                    <p:anim calcmode="lin" valueType="num">
                                      <p:cBhvr additive="base">
                                        <p:cTn id="66" dur="50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5" grpId="0" animBg="1"/>
      <p:bldP spid="76" grpId="0" animBg="1"/>
      <p:bldP spid="104" grpId="0" animBg="1"/>
      <p:bldP spid="105" grpId="0" animBg="1"/>
      <p:bldP spid="10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1CD920-6005-49F1-A2DD-6F5B724F75DE}"/>
              </a:ext>
            </a:extLst>
          </p:cNvPr>
          <p:cNvSpPr txBox="1"/>
          <p:nvPr/>
        </p:nvSpPr>
        <p:spPr>
          <a:xfrm>
            <a:off x="-15357759" y="13876890"/>
            <a:ext cx="6301982" cy="10156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600" b="0" i="0" u="none" strike="noStrike" kern="0" cap="none" spc="-49" normalizeH="0" baseline="0" noProof="0">
                <a:ln>
                  <a:noFill/>
                </a:ln>
                <a:noFill/>
                <a:effectLst/>
                <a:uLnTx/>
                <a:uFillTx/>
                <a:latin typeface="Segoe UI Semibold"/>
                <a:ea typeface="+mn-ea"/>
                <a:cs typeface="Segoe UI Semilight" panose="020B0402040204020203" pitchFamily="34" charset="0"/>
              </a:rPr>
              <a:t>Intelligent Cloud</a:t>
            </a:r>
          </a:p>
        </p:txBody>
      </p:sp>
      <p:sp>
        <p:nvSpPr>
          <p:cNvPr id="5" name="TextBox 4">
            <a:extLst>
              <a:ext uri="{FF2B5EF4-FFF2-40B4-BE49-F238E27FC236}">
                <a16:creationId xmlns:a16="http://schemas.microsoft.com/office/drawing/2014/main" id="{969D14CE-C86E-44D6-A7B7-C5F52B86892F}"/>
              </a:ext>
            </a:extLst>
          </p:cNvPr>
          <p:cNvSpPr txBox="1"/>
          <p:nvPr/>
        </p:nvSpPr>
        <p:spPr>
          <a:xfrm>
            <a:off x="-15186976" y="10992210"/>
            <a:ext cx="5960413" cy="10156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600" b="0" i="0" u="none" strike="noStrike" kern="0" cap="none" spc="-49" normalizeH="0" baseline="0" noProof="0">
                <a:ln>
                  <a:noFill/>
                </a:ln>
                <a:noFill/>
                <a:effectLst/>
                <a:uLnTx/>
                <a:uFillTx/>
                <a:latin typeface="Segoe UI Semibold"/>
                <a:ea typeface="+mn-ea"/>
                <a:cs typeface="Segoe UI Semilight" panose="020B0402040204020203" pitchFamily="34" charset="0"/>
              </a:rPr>
              <a:t>Intelligent Edge</a:t>
            </a:r>
          </a:p>
        </p:txBody>
      </p:sp>
      <p:cxnSp>
        <p:nvCxnSpPr>
          <p:cNvPr id="7" name="Straight Connector 6">
            <a:extLst>
              <a:ext uri="{FF2B5EF4-FFF2-40B4-BE49-F238E27FC236}">
                <a16:creationId xmlns:a16="http://schemas.microsoft.com/office/drawing/2014/main" id="{C2C37279-D8AD-4FF9-AC33-FA282C0872C7}"/>
              </a:ext>
            </a:extLst>
          </p:cNvPr>
          <p:cNvCxnSpPr>
            <a:cxnSpLocks/>
          </p:cNvCxnSpPr>
          <p:nvPr/>
        </p:nvCxnSpPr>
        <p:spPr>
          <a:xfrm>
            <a:off x="-16941770" y="12941431"/>
            <a:ext cx="29144202" cy="0"/>
          </a:xfrm>
          <a:prstGeom prst="line">
            <a:avLst/>
          </a:prstGeom>
          <a:solidFill>
            <a:srgbClr val="FFFFFF"/>
          </a:solidFill>
          <a:ln w="15875" cap="flat" cmpd="sng" algn="ctr">
            <a:gradFill flip="none" rotWithShape="1">
              <a:gsLst>
                <a:gs pos="0">
                  <a:srgbClr val="BFBFBF"/>
                </a:gs>
                <a:gs pos="38000">
                  <a:srgbClr val="BFBFBF"/>
                </a:gs>
              </a:gsLst>
              <a:lin ang="0" scaled="1"/>
              <a:tileRect/>
            </a:gradFill>
            <a:prstDash val="lgDash"/>
            <a:headEnd type="none" w="lg" len="med"/>
            <a:tailEnd type="none" w="lg" len="med"/>
          </a:ln>
          <a:effectLst/>
        </p:spPr>
      </p:cxnSp>
      <p:pic>
        <p:nvPicPr>
          <p:cNvPr id="8" name="Picture 7">
            <a:extLst>
              <a:ext uri="{FF2B5EF4-FFF2-40B4-BE49-F238E27FC236}">
                <a16:creationId xmlns:a16="http://schemas.microsoft.com/office/drawing/2014/main" id="{34EEC3EF-A6A4-4349-BBF5-182DDD93BB1A}"/>
              </a:ext>
            </a:extLst>
          </p:cNvPr>
          <p:cNvPicPr>
            <a:picLocks noChangeAspect="1"/>
          </p:cNvPicPr>
          <p:nvPr/>
        </p:nvPicPr>
        <p:blipFill>
          <a:blip r:embed="rId3"/>
          <a:stretch>
            <a:fillRect/>
          </a:stretch>
        </p:blipFill>
        <p:spPr>
          <a:xfrm>
            <a:off x="3322794" y="4386017"/>
            <a:ext cx="5546412" cy="582099"/>
          </a:xfrm>
          <a:prstGeom prst="rect">
            <a:avLst/>
          </a:prstGeom>
        </p:spPr>
      </p:pic>
      <p:sp>
        <p:nvSpPr>
          <p:cNvPr id="9" name="stat 1">
            <a:extLst>
              <a:ext uri="{FF2B5EF4-FFF2-40B4-BE49-F238E27FC236}">
                <a16:creationId xmlns:a16="http://schemas.microsoft.com/office/drawing/2014/main" id="{EB586E50-E1AD-0240-812B-F632834D1FA7}"/>
              </a:ext>
            </a:extLst>
          </p:cNvPr>
          <p:cNvSpPr/>
          <p:nvPr/>
        </p:nvSpPr>
        <p:spPr>
          <a:xfrm>
            <a:off x="424154" y="2471983"/>
            <a:ext cx="11343692" cy="1218795"/>
          </a:xfrm>
          <a:prstGeom prst="rect">
            <a:avLst/>
          </a:prstGeom>
        </p:spPr>
        <p:txBody>
          <a:bodyPr wrap="square" lIns="0" tIns="0" rIns="0" bIns="0" anchor="b" anchorCtr="0">
            <a:spAutoFit/>
          </a:bodyPr>
          <a:lstStyle/>
          <a:p>
            <a:pPr marL="0" marR="0" lvl="1" indent="0" algn="ctr" defTabSz="914367" rtl="0" eaLnBrk="1" fontAlgn="base" latinLnBrk="0" hangingPunct="1">
              <a:lnSpc>
                <a:spcPct val="90000"/>
              </a:lnSpc>
              <a:spcBef>
                <a:spcPts val="0"/>
              </a:spcBef>
              <a:spcAft>
                <a:spcPts val="0"/>
              </a:spcAft>
              <a:buClrTx/>
              <a:buSzTx/>
              <a:buFontTx/>
              <a:buNone/>
              <a:tabLst/>
              <a:defRPr/>
            </a:pPr>
            <a:r>
              <a:rPr kumimoji="0" lang="en-US" sz="4400" i="0" u="none" strike="noStrike" kern="1200" cap="none" spc="-150" normalizeH="0" baseline="0" noProof="0" dirty="0">
                <a:ln>
                  <a:noFill/>
                </a:ln>
                <a:solidFill>
                  <a:schemeClr val="bg1"/>
                </a:solidFill>
                <a:effectLst/>
                <a:uLnTx/>
                <a:uFillTx/>
                <a:latin typeface="Segoe UI"/>
                <a:ea typeface="+mn-ea"/>
                <a:cs typeface="+mn-cs"/>
              </a:rPr>
              <a:t>How can the Modern Workplace help with “The future of work”?</a:t>
            </a:r>
          </a:p>
        </p:txBody>
      </p:sp>
    </p:spTree>
    <p:extLst>
      <p:ext uri="{BB962C8B-B14F-4D97-AF65-F5344CB8AC3E}">
        <p14:creationId xmlns:p14="http://schemas.microsoft.com/office/powerpoint/2010/main" val="5723999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1D3551"/>
        </a:solidFill>
        <a:effectLst/>
      </p:bgPr>
    </p:bg>
    <p:spTree>
      <p:nvGrpSpPr>
        <p:cNvPr id="1" name=""/>
        <p:cNvGrpSpPr/>
        <p:nvPr/>
      </p:nvGrpSpPr>
      <p:grpSpPr>
        <a:xfrm>
          <a:off x="0" y="0"/>
          <a:ext cx="0" cy="0"/>
          <a:chOff x="0" y="0"/>
          <a:chExt cx="0" cy="0"/>
        </a:xfrm>
      </p:grpSpPr>
      <p:sp>
        <p:nvSpPr>
          <p:cNvPr id="57" name="Title 1">
            <a:extLst>
              <a:ext uri="{FF2B5EF4-FFF2-40B4-BE49-F238E27FC236}">
                <a16:creationId xmlns:a16="http://schemas.microsoft.com/office/drawing/2014/main" id="{75142A69-26BF-4B96-A4FC-925F2E453512}"/>
              </a:ext>
            </a:extLst>
          </p:cNvPr>
          <p:cNvSpPr txBox="1">
            <a:spLocks/>
          </p:cNvSpPr>
          <p:nvPr/>
        </p:nvSpPr>
        <p:spPr>
          <a:xfrm>
            <a:off x="612646" y="1038552"/>
            <a:ext cx="10969754" cy="910762"/>
          </a:xfrm>
          <a:prstGeom prst="rect">
            <a:avLst/>
          </a:prstGeom>
        </p:spPr>
        <p:txBody>
          <a:bodyPr vert="horz" wrap="square" lIns="0" tIns="0" rIns="0" bIns="0" rtlCol="0" anchor="t">
            <a:spAutoFit/>
          </a:bodyPr>
          <a:lstStyle>
            <a:lvl1pPr algn="l" defTabSz="1068736" rtl="0" eaLnBrk="1" latinLnBrk="0" hangingPunct="1">
              <a:lnSpc>
                <a:spcPct val="100000"/>
              </a:lnSpc>
              <a:spcBef>
                <a:spcPct val="0"/>
              </a:spcBef>
              <a:buNone/>
              <a:defRPr lang="en-US" sz="3600" b="0" kern="1200" cap="none" spc="-5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797968">
              <a:lnSpc>
                <a:spcPct val="110000"/>
              </a:lnSpc>
            </a:pPr>
            <a:r>
              <a:rPr lang="en-US" sz="2800" spc="-20">
                <a:gradFill>
                  <a:gsLst>
                    <a:gs pos="2917">
                      <a:schemeClr val="tx1"/>
                    </a:gs>
                    <a:gs pos="30000">
                      <a:schemeClr val="tx1"/>
                    </a:gs>
                  </a:gsLst>
                  <a:lin ang="5400000" scaled="0"/>
                </a:gradFill>
                <a:cs typeface="+mn-cs"/>
              </a:rPr>
              <a:t>The world’s leading brands are more </a:t>
            </a:r>
            <a:br>
              <a:rPr lang="en-US" sz="2800" spc="-20">
                <a:gradFill>
                  <a:gsLst>
                    <a:gs pos="2917">
                      <a:schemeClr val="tx1"/>
                    </a:gs>
                    <a:gs pos="30000">
                      <a:schemeClr val="tx1"/>
                    </a:gs>
                  </a:gsLst>
                  <a:lin ang="5400000" scaled="0"/>
                </a:gradFill>
                <a:cs typeface="+mn-cs"/>
              </a:rPr>
            </a:br>
            <a:r>
              <a:rPr lang="en-US" sz="2800" spc="-20">
                <a:gradFill>
                  <a:gsLst>
                    <a:gs pos="2917">
                      <a:schemeClr val="tx1"/>
                    </a:gs>
                    <a:gs pos="30000">
                      <a:schemeClr val="tx1"/>
                    </a:gs>
                  </a:gsLst>
                  <a:lin ang="5400000" scaled="0"/>
                </a:gradFill>
                <a:cs typeface="+mn-cs"/>
              </a:rPr>
              <a:t>productive and secure with Microsoft 365</a:t>
            </a:r>
            <a:endParaRPr lang="en-US">
              <a:cs typeface="Segoe UI Semibold"/>
            </a:endParaRPr>
          </a:p>
        </p:txBody>
      </p:sp>
      <p:sp>
        <p:nvSpPr>
          <p:cNvPr id="20" name="Rectangle 19">
            <a:extLst>
              <a:ext uri="{FF2B5EF4-FFF2-40B4-BE49-F238E27FC236}">
                <a16:creationId xmlns:a16="http://schemas.microsoft.com/office/drawing/2014/main" id="{826D8575-741F-4633-A61F-AD4F104B9B56}"/>
              </a:ext>
              <a:ext uri="{C183D7F6-B498-43B3-948B-1728B52AA6E4}">
                <adec:decorative xmlns:adec="http://schemas.microsoft.com/office/drawing/2017/decorative" val="1"/>
              </a:ext>
            </a:extLst>
          </p:cNvPr>
          <p:cNvSpPr/>
          <p:nvPr/>
        </p:nvSpPr>
        <p:spPr bwMode="auto">
          <a:xfrm>
            <a:off x="-887" y="2187000"/>
            <a:ext cx="12193773" cy="3429000"/>
          </a:xfrm>
          <a:prstGeom prst="rect">
            <a:avLst/>
          </a:prstGeom>
          <a:solidFill>
            <a:srgbClr val="DAE3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ctr" anchorCtr="0" forceAA="0" compatLnSpc="1">
            <a:prstTxWarp prst="textNoShape">
              <a:avLst/>
            </a:prstTxWarp>
            <a:noAutofit/>
          </a:bodyPr>
          <a:lstStyle/>
          <a:p>
            <a:pPr algn="ctr"/>
            <a:endParaRPr lang="en-US" sz="2400">
              <a:noFill/>
              <a:latin typeface="+mj-lt"/>
            </a:endParaRPr>
          </a:p>
        </p:txBody>
      </p:sp>
      <p:grpSp>
        <p:nvGrpSpPr>
          <p:cNvPr id="3" name="Group 2" descr="Transportation logos like Airfrance, GM">
            <a:extLst>
              <a:ext uri="{FF2B5EF4-FFF2-40B4-BE49-F238E27FC236}">
                <a16:creationId xmlns:a16="http://schemas.microsoft.com/office/drawing/2014/main" id="{0F2F2F94-FB31-4852-9E40-F5F1C40DEA5A}"/>
              </a:ext>
            </a:extLst>
          </p:cNvPr>
          <p:cNvGrpSpPr/>
          <p:nvPr/>
        </p:nvGrpSpPr>
        <p:grpSpPr>
          <a:xfrm>
            <a:off x="153716" y="2495304"/>
            <a:ext cx="1074680" cy="2739251"/>
            <a:chOff x="153716" y="2495304"/>
            <a:chExt cx="1074680" cy="2739251"/>
          </a:xfrm>
        </p:grpSpPr>
        <p:sp>
          <p:nvSpPr>
            <p:cNvPr id="13" name="TextBox 12">
              <a:extLst>
                <a:ext uri="{FF2B5EF4-FFF2-40B4-BE49-F238E27FC236}">
                  <a16:creationId xmlns:a16="http://schemas.microsoft.com/office/drawing/2014/main" id="{BFE7DE49-8417-4D18-8B5F-7B2862F13EEF}"/>
                </a:ext>
              </a:extLst>
            </p:cNvPr>
            <p:cNvSpPr txBox="1"/>
            <p:nvPr/>
          </p:nvSpPr>
          <p:spPr>
            <a:xfrm>
              <a:off x="153716" y="2495304"/>
              <a:ext cx="107468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Transportation</a:t>
              </a:r>
            </a:p>
          </p:txBody>
        </p:sp>
        <p:pic>
          <p:nvPicPr>
            <p:cNvPr id="59" name="Picture 58">
              <a:extLst>
                <a:ext uri="{FF2B5EF4-FFF2-40B4-BE49-F238E27FC236}">
                  <a16:creationId xmlns:a16="http://schemas.microsoft.com/office/drawing/2014/main" id="{48A1BCC1-A7FE-454B-B90D-F258BAD1744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10" t="44753" r="5410" b="44163"/>
            <a:stretch/>
          </p:blipFill>
          <p:spPr>
            <a:xfrm>
              <a:off x="305776" y="3054677"/>
              <a:ext cx="770561" cy="71829"/>
            </a:xfrm>
            <a:prstGeom prst="rect">
              <a:avLst/>
            </a:prstGeom>
          </p:spPr>
        </p:pic>
        <p:pic>
          <p:nvPicPr>
            <p:cNvPr id="60" name="Picture 59">
              <a:extLst>
                <a:ext uri="{FF2B5EF4-FFF2-40B4-BE49-F238E27FC236}">
                  <a16:creationId xmlns:a16="http://schemas.microsoft.com/office/drawing/2014/main" id="{99E8553E-DD6B-4EB7-AB47-B9AA9454D7B3}"/>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79" t="37136" r="5079" b="36867"/>
            <a:stretch/>
          </p:blipFill>
          <p:spPr>
            <a:xfrm>
              <a:off x="297342" y="5063661"/>
              <a:ext cx="787428" cy="170894"/>
            </a:xfrm>
            <a:prstGeom prst="rect">
              <a:avLst/>
            </a:prstGeom>
          </p:spPr>
        </p:pic>
        <p:pic>
          <p:nvPicPr>
            <p:cNvPr id="28" name="Picture 27">
              <a:extLst>
                <a:ext uri="{FF2B5EF4-FFF2-40B4-BE49-F238E27FC236}">
                  <a16:creationId xmlns:a16="http://schemas.microsoft.com/office/drawing/2014/main" id="{101A371D-C3E5-4C54-9A5E-B06E062F806F}"/>
                </a:ext>
                <a:ext uri="{C183D7F6-B498-43B3-948B-1728B52AA6E4}">
                  <adec:decorative xmlns:adec="http://schemas.microsoft.com/office/drawing/2017/decorative" val="1"/>
                </a:ext>
              </a:extLst>
            </p:cNvPr>
            <p:cNvPicPr>
              <a:picLocks noChangeAspect="1"/>
            </p:cNvPicPr>
            <p:nvPr/>
          </p:nvPicPr>
          <p:blipFill rotWithShape="1">
            <a:blip r:embed="rId5">
              <a:clrChange>
                <a:clrFrom>
                  <a:srgbClr val="FFFFFF"/>
                </a:clrFrom>
                <a:clrTo>
                  <a:srgbClr val="FFFFFF">
                    <a:alpha val="0"/>
                  </a:srgbClr>
                </a:clrTo>
              </a:clrChange>
            </a:blip>
            <a:srcRect l="9132" t="22312" r="7635" b="14679"/>
            <a:stretch/>
          </p:blipFill>
          <p:spPr>
            <a:xfrm>
              <a:off x="320615" y="3477889"/>
              <a:ext cx="740882" cy="330065"/>
            </a:xfrm>
            <a:prstGeom prst="rect">
              <a:avLst/>
            </a:prstGeom>
          </p:spPr>
        </p:pic>
        <p:pic>
          <p:nvPicPr>
            <p:cNvPr id="30" name="Picture 29">
              <a:extLst>
                <a:ext uri="{FF2B5EF4-FFF2-40B4-BE49-F238E27FC236}">
                  <a16:creationId xmlns:a16="http://schemas.microsoft.com/office/drawing/2014/main" id="{07FCC481-00AD-459B-B2B3-AFF9C49FA0B7}"/>
                </a:ext>
                <a:ext uri="{C183D7F6-B498-43B3-948B-1728B52AA6E4}">
                  <adec:decorative xmlns:adec="http://schemas.microsoft.com/office/drawing/2017/decorative" val="1"/>
                </a:ext>
              </a:extLst>
            </p:cNvPr>
            <p:cNvPicPr>
              <a:picLocks noChangeAspect="1"/>
            </p:cNvPicPr>
            <p:nvPr/>
          </p:nvPicPr>
          <p:blipFill rotWithShape="1">
            <a:blip r:embed="rId6"/>
            <a:srcRect t="24565" b="20440"/>
            <a:stretch/>
          </p:blipFill>
          <p:spPr>
            <a:xfrm>
              <a:off x="275891" y="4117297"/>
              <a:ext cx="830330" cy="130523"/>
            </a:xfrm>
            <a:prstGeom prst="rect">
              <a:avLst/>
            </a:prstGeom>
          </p:spPr>
        </p:pic>
        <p:pic>
          <p:nvPicPr>
            <p:cNvPr id="31" name="Graphic 30">
              <a:extLst>
                <a:ext uri="{FF2B5EF4-FFF2-40B4-BE49-F238E27FC236}">
                  <a16:creationId xmlns:a16="http://schemas.microsoft.com/office/drawing/2014/main" id="{3434C570-0325-42A9-8BC6-85AB2D3E085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0439" y="4536143"/>
              <a:ext cx="281235" cy="281235"/>
            </a:xfrm>
            <a:prstGeom prst="rect">
              <a:avLst/>
            </a:prstGeom>
          </p:spPr>
        </p:pic>
      </p:grpSp>
      <p:grpSp>
        <p:nvGrpSpPr>
          <p:cNvPr id="6" name="Group 5" descr="Retail logos like FedEx, Walmart, Lowes">
            <a:extLst>
              <a:ext uri="{FF2B5EF4-FFF2-40B4-BE49-F238E27FC236}">
                <a16:creationId xmlns:a16="http://schemas.microsoft.com/office/drawing/2014/main" id="{25A2274A-31B6-4D43-AC62-E1A6D621D943}"/>
              </a:ext>
            </a:extLst>
          </p:cNvPr>
          <p:cNvGrpSpPr/>
          <p:nvPr/>
        </p:nvGrpSpPr>
        <p:grpSpPr>
          <a:xfrm>
            <a:off x="1710001" y="2495304"/>
            <a:ext cx="2377493" cy="2743322"/>
            <a:chOff x="1710001" y="2495304"/>
            <a:chExt cx="2377493" cy="2743322"/>
          </a:xfrm>
        </p:grpSpPr>
        <p:sp>
          <p:nvSpPr>
            <p:cNvPr id="11" name="TextBox 10">
              <a:extLst>
                <a:ext uri="{FF2B5EF4-FFF2-40B4-BE49-F238E27FC236}">
                  <a16:creationId xmlns:a16="http://schemas.microsoft.com/office/drawing/2014/main" id="{3DB16F86-BCE3-4B4B-9531-68429FBA9F51}"/>
                </a:ext>
              </a:extLst>
            </p:cNvPr>
            <p:cNvSpPr txBox="1"/>
            <p:nvPr/>
          </p:nvSpPr>
          <p:spPr>
            <a:xfrm>
              <a:off x="2277186" y="2495304"/>
              <a:ext cx="126658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Retail</a:t>
              </a:r>
            </a:p>
          </p:txBody>
        </p:sp>
        <p:pic>
          <p:nvPicPr>
            <p:cNvPr id="96" name="Picture 2">
              <a:extLst>
                <a:ext uri="{FF2B5EF4-FFF2-40B4-BE49-F238E27FC236}">
                  <a16:creationId xmlns:a16="http://schemas.microsoft.com/office/drawing/2014/main" id="{6D7EB42D-A475-4252-80FB-8453D1F230DF}"/>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900" y="4714344"/>
              <a:ext cx="388150" cy="10840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C9B3E112-03F4-4FF8-AE7F-886A41A82314}"/>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21276" y="3865332"/>
              <a:ext cx="631398" cy="95515"/>
            </a:xfrm>
            <a:prstGeom prst="rect">
              <a:avLst/>
            </a:prstGeom>
          </p:spPr>
        </p:pic>
        <p:pic>
          <p:nvPicPr>
            <p:cNvPr id="253" name="Picture 6">
              <a:extLst>
                <a:ext uri="{FF2B5EF4-FFF2-40B4-BE49-F238E27FC236}">
                  <a16:creationId xmlns:a16="http://schemas.microsoft.com/office/drawing/2014/main" id="{E5354A5C-CE3A-4A47-97B2-FE6C2AD6AEA0}"/>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01691" y="4238065"/>
              <a:ext cx="417574" cy="19168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0">
              <a:extLst>
                <a:ext uri="{FF2B5EF4-FFF2-40B4-BE49-F238E27FC236}">
                  <a16:creationId xmlns:a16="http://schemas.microsoft.com/office/drawing/2014/main" id="{97189998-5931-4BFC-9749-46DC8DC63DA6}"/>
                </a:ext>
                <a:ext uri="{C183D7F6-B498-43B3-948B-1728B52AA6E4}">
                  <adec:decorative xmlns:adec="http://schemas.microsoft.com/office/drawing/2017/decorative" val="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4253" t="38055" r="22236" b="41806"/>
            <a:stretch/>
          </p:blipFill>
          <p:spPr bwMode="auto">
            <a:xfrm>
              <a:off x="1867330" y="5111670"/>
              <a:ext cx="339290" cy="102154"/>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4">
              <a:extLst>
                <a:ext uri="{FF2B5EF4-FFF2-40B4-BE49-F238E27FC236}">
                  <a16:creationId xmlns:a16="http://schemas.microsoft.com/office/drawing/2014/main" id="{D672A316-D2CE-4C2B-9647-E997795C4B7C}"/>
                </a:ext>
                <a:ext uri="{C183D7F6-B498-43B3-948B-1728B52AA6E4}">
                  <adec:decorative xmlns:adec="http://schemas.microsoft.com/office/drawing/2017/decorative" val="1"/>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t="29488" b="29512"/>
            <a:stretch/>
          </p:blipFill>
          <p:spPr bwMode="auto">
            <a:xfrm>
              <a:off x="1710001" y="3007664"/>
              <a:ext cx="653949" cy="148955"/>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6">
              <a:extLst>
                <a:ext uri="{FF2B5EF4-FFF2-40B4-BE49-F238E27FC236}">
                  <a16:creationId xmlns:a16="http://schemas.microsoft.com/office/drawing/2014/main" id="{4F069C9E-4A7A-496C-9488-7ECC5785F100}"/>
                </a:ext>
                <a:ext uri="{C183D7F6-B498-43B3-948B-1728B52AA6E4}">
                  <adec:decorative xmlns:adec="http://schemas.microsoft.com/office/drawing/2017/decorative" val="1"/>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1627" t="20478" r="7973" b="16500"/>
            <a:stretch/>
          </p:blipFill>
          <p:spPr bwMode="auto">
            <a:xfrm>
              <a:off x="1828471" y="4259352"/>
              <a:ext cx="417009" cy="170954"/>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44">
              <a:extLst>
                <a:ext uri="{FF2B5EF4-FFF2-40B4-BE49-F238E27FC236}">
                  <a16:creationId xmlns:a16="http://schemas.microsoft.com/office/drawing/2014/main" id="{D0BDBB84-6DB4-41E9-B90D-B8F733BCDE9F}"/>
                </a:ext>
                <a:ext uri="{C183D7F6-B498-43B3-948B-1728B52AA6E4}">
                  <adec:decorative xmlns:adec="http://schemas.microsoft.com/office/drawing/2017/decorative" val="1"/>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28221" y="3878908"/>
              <a:ext cx="364515" cy="104393"/>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a:extLst>
                <a:ext uri="{FF2B5EF4-FFF2-40B4-BE49-F238E27FC236}">
                  <a16:creationId xmlns:a16="http://schemas.microsoft.com/office/drawing/2014/main" id="{4C6398E2-CD0C-4874-A63D-A8962E7B2086}"/>
                </a:ext>
                <a:ext uri="{C183D7F6-B498-43B3-948B-1728B52AA6E4}">
                  <adec:decorative xmlns:adec="http://schemas.microsoft.com/office/drawing/2017/decorative" val="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80470" y="5086869"/>
              <a:ext cx="607024" cy="151757"/>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64">
              <a:extLst>
                <a:ext uri="{FF2B5EF4-FFF2-40B4-BE49-F238E27FC236}">
                  <a16:creationId xmlns:a16="http://schemas.microsoft.com/office/drawing/2014/main" id="{42F8983F-9F8E-4AAB-8450-7DDDB7666E6E}"/>
                </a:ext>
                <a:ext uri="{C183D7F6-B498-43B3-948B-1728B52AA6E4}">
                  <adec:decorative xmlns:adec="http://schemas.microsoft.com/office/drawing/2017/decorative" val="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70178" y="4707038"/>
              <a:ext cx="480600" cy="130664"/>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52">
              <a:extLst>
                <a:ext uri="{FF2B5EF4-FFF2-40B4-BE49-F238E27FC236}">
                  <a16:creationId xmlns:a16="http://schemas.microsoft.com/office/drawing/2014/main" id="{D9E27550-2F0B-41DA-BD28-F51BE10D9F99}"/>
                </a:ext>
                <a:ext uri="{C183D7F6-B498-43B3-948B-1728B52AA6E4}">
                  <adec:decorative xmlns:adec="http://schemas.microsoft.com/office/drawing/2017/decorative" val="1"/>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859" t="3428" r="2481" b="4171"/>
            <a:stretch/>
          </p:blipFill>
          <p:spPr bwMode="auto">
            <a:xfrm>
              <a:off x="2729034" y="2953222"/>
              <a:ext cx="362888" cy="2408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3F89847-569F-4297-A1C2-864C20E31654}"/>
                </a:ext>
                <a:ext uri="{C183D7F6-B498-43B3-948B-1728B52AA6E4}">
                  <adec:decorative xmlns:adec="http://schemas.microsoft.com/office/drawing/2017/decorative" val="1"/>
                </a:ext>
              </a:extLst>
            </p:cNvPr>
            <p:cNvPicPr>
              <a:picLocks noChangeAspect="1" noChangeArrowheads="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3379" t="9892" r="3379" b="14838"/>
            <a:stretch/>
          </p:blipFill>
          <p:spPr bwMode="auto">
            <a:xfrm>
              <a:off x="1711233" y="3454682"/>
              <a:ext cx="651485" cy="90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64531D-13E7-49E3-9C14-D632DFA4DCBC}"/>
                </a:ext>
                <a:ext uri="{C183D7F6-B498-43B3-948B-1728B52AA6E4}">
                  <adec:decorative xmlns:adec="http://schemas.microsoft.com/office/drawing/2017/decorative" val="1"/>
                </a:ext>
              </a:extLst>
            </p:cNvPr>
            <p:cNvPicPr>
              <a:picLocks noChangeAspect="1" noChangeArrowheads="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l="9650" t="22426" r="9650" b="21598"/>
            <a:stretch/>
          </p:blipFill>
          <p:spPr bwMode="auto">
            <a:xfrm>
              <a:off x="2731717" y="5114123"/>
              <a:ext cx="357522" cy="104775"/>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E38681BE-F4AE-46CA-A714-6F6E9C408B3C}"/>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23070" y="3372655"/>
              <a:ext cx="521825" cy="200266"/>
            </a:xfrm>
            <a:prstGeom prst="rect">
              <a:avLst/>
            </a:prstGeom>
          </p:spPr>
        </p:pic>
        <p:grpSp>
          <p:nvGrpSpPr>
            <p:cNvPr id="281" name="Group 280">
              <a:extLst>
                <a:ext uri="{FF2B5EF4-FFF2-40B4-BE49-F238E27FC236}">
                  <a16:creationId xmlns:a16="http://schemas.microsoft.com/office/drawing/2014/main" id="{F7186DF6-199E-4D71-BED5-7E39C5F5817D}"/>
                </a:ext>
                <a:ext uri="{C183D7F6-B498-43B3-948B-1728B52AA6E4}">
                  <adec:decorative xmlns:adec="http://schemas.microsoft.com/office/drawing/2017/decorative" val="1"/>
                </a:ext>
              </a:extLst>
            </p:cNvPr>
            <p:cNvGrpSpPr>
              <a:grpSpLocks noChangeAspect="1"/>
            </p:cNvGrpSpPr>
            <p:nvPr/>
          </p:nvGrpSpPr>
          <p:grpSpPr>
            <a:xfrm>
              <a:off x="3481192" y="4592956"/>
              <a:ext cx="605581" cy="267330"/>
              <a:chOff x="5581072" y="4839747"/>
              <a:chExt cx="1676979" cy="740289"/>
            </a:xfrm>
          </p:grpSpPr>
          <p:pic>
            <p:nvPicPr>
              <p:cNvPr id="290" name="Picture 289">
                <a:extLst>
                  <a:ext uri="{FF2B5EF4-FFF2-40B4-BE49-F238E27FC236}">
                    <a16:creationId xmlns:a16="http://schemas.microsoft.com/office/drawing/2014/main" id="{CF1C31FF-147E-43FE-A434-D513242F8B36}"/>
                  </a:ext>
                  <a:ext uri="{C183D7F6-B498-43B3-948B-1728B52AA6E4}">
                    <adec:decorative xmlns:adec="http://schemas.microsoft.com/office/drawing/2017/decorative" val="1"/>
                  </a:ext>
                </a:extLst>
              </p:cNvPr>
              <p:cNvPicPr>
                <a:picLocks noChangeAspect="1"/>
              </p:cNvPicPr>
              <p:nvPr/>
            </p:nvPicPr>
            <p:blipFill rotWithShape="1">
              <a:blip r:embed="rId23"/>
              <a:srcRect l="8429" t="40828" r="81572" b="40542"/>
              <a:stretch/>
            </p:blipFill>
            <p:spPr>
              <a:xfrm>
                <a:off x="5581072" y="4839747"/>
                <a:ext cx="794456" cy="740289"/>
              </a:xfrm>
              <a:prstGeom prst="rect">
                <a:avLst/>
              </a:prstGeom>
              <a:effectLst/>
            </p:spPr>
          </p:pic>
          <p:pic>
            <p:nvPicPr>
              <p:cNvPr id="301" name="Picture 300">
                <a:extLst>
                  <a:ext uri="{FF2B5EF4-FFF2-40B4-BE49-F238E27FC236}">
                    <a16:creationId xmlns:a16="http://schemas.microsoft.com/office/drawing/2014/main" id="{C22F85EA-C194-4627-95C3-77CFA07CE867}"/>
                  </a:ext>
                  <a:ext uri="{C183D7F6-B498-43B3-948B-1728B52AA6E4}">
                    <adec:decorative xmlns:adec="http://schemas.microsoft.com/office/drawing/2017/decorative" val="1"/>
                  </a:ext>
                </a:extLst>
              </p:cNvPr>
              <p:cNvPicPr>
                <a:picLocks noChangeAspect="1"/>
              </p:cNvPicPr>
              <p:nvPr/>
            </p:nvPicPr>
            <p:blipFill rotWithShape="1">
              <a:blip r:embed="rId24"/>
              <a:srcRect l="18768" t="47394" r="70465" b="47107"/>
              <a:stretch/>
            </p:blipFill>
            <p:spPr>
              <a:xfrm>
                <a:off x="6402613" y="4914902"/>
                <a:ext cx="855438" cy="218506"/>
              </a:xfrm>
              <a:prstGeom prst="rect">
                <a:avLst/>
              </a:prstGeom>
              <a:effectLst/>
            </p:spPr>
          </p:pic>
          <p:pic>
            <p:nvPicPr>
              <p:cNvPr id="310" name="Picture 309">
                <a:extLst>
                  <a:ext uri="{FF2B5EF4-FFF2-40B4-BE49-F238E27FC236}">
                    <a16:creationId xmlns:a16="http://schemas.microsoft.com/office/drawing/2014/main" id="{54EEA6CC-1C26-47A5-95DE-2907D9EBF3FC}"/>
                  </a:ext>
                  <a:ext uri="{C183D7F6-B498-43B3-948B-1728B52AA6E4}">
                    <adec:decorative xmlns:adec="http://schemas.microsoft.com/office/drawing/2017/decorative" val="1"/>
                  </a:ext>
                </a:extLst>
              </p:cNvPr>
              <p:cNvPicPr>
                <a:picLocks noChangeAspect="1"/>
              </p:cNvPicPr>
              <p:nvPr/>
            </p:nvPicPr>
            <p:blipFill rotWithShape="1">
              <a:blip r:embed="rId24"/>
              <a:srcRect l="29854" t="47394" r="64032" b="47107"/>
              <a:stretch/>
            </p:blipFill>
            <p:spPr>
              <a:xfrm>
                <a:off x="6419850" y="5104384"/>
                <a:ext cx="485775" cy="218506"/>
              </a:xfrm>
              <a:prstGeom prst="rect">
                <a:avLst/>
              </a:prstGeom>
              <a:effectLst/>
            </p:spPr>
          </p:pic>
          <p:pic>
            <p:nvPicPr>
              <p:cNvPr id="319" name="Picture 318">
                <a:extLst>
                  <a:ext uri="{FF2B5EF4-FFF2-40B4-BE49-F238E27FC236}">
                    <a16:creationId xmlns:a16="http://schemas.microsoft.com/office/drawing/2014/main" id="{ABB199A2-B718-4524-8B75-0A9986701573}"/>
                  </a:ext>
                  <a:ext uri="{C183D7F6-B498-43B3-948B-1728B52AA6E4}">
                    <adec:decorative xmlns:adec="http://schemas.microsoft.com/office/drawing/2017/decorative" val="1"/>
                  </a:ext>
                </a:extLst>
              </p:cNvPr>
              <p:cNvPicPr>
                <a:picLocks noChangeAspect="1"/>
              </p:cNvPicPr>
              <p:nvPr/>
            </p:nvPicPr>
            <p:blipFill rotWithShape="1">
              <a:blip r:embed="rId24"/>
              <a:srcRect l="36028" t="47394" r="55700" b="47107"/>
              <a:stretch/>
            </p:blipFill>
            <p:spPr>
              <a:xfrm>
                <a:off x="6407944" y="5293866"/>
                <a:ext cx="657225" cy="218506"/>
              </a:xfrm>
              <a:prstGeom prst="rect">
                <a:avLst/>
              </a:prstGeom>
              <a:effectLst/>
            </p:spPr>
          </p:pic>
        </p:grpSp>
        <p:pic>
          <p:nvPicPr>
            <p:cNvPr id="4" name="Picture 3">
              <a:extLst>
                <a:ext uri="{FF2B5EF4-FFF2-40B4-BE49-F238E27FC236}">
                  <a16:creationId xmlns:a16="http://schemas.microsoft.com/office/drawing/2014/main" id="{03F186F2-1993-4AA1-8354-5207529E9561}"/>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3588472" y="4281862"/>
              <a:ext cx="391021" cy="103560"/>
            </a:xfrm>
            <a:prstGeom prst="rect">
              <a:avLst/>
            </a:prstGeom>
          </p:spPr>
        </p:pic>
        <p:pic>
          <p:nvPicPr>
            <p:cNvPr id="94" name="Picture 2">
              <a:extLst>
                <a:ext uri="{FF2B5EF4-FFF2-40B4-BE49-F238E27FC236}">
                  <a16:creationId xmlns:a16="http://schemas.microsoft.com/office/drawing/2014/main" id="{B87F22D1-90CC-4DB9-AA14-BA07914A4720}"/>
                </a:ext>
                <a:ext uri="{C183D7F6-B498-43B3-948B-1728B52AA6E4}">
                  <adec:decorative xmlns:adec="http://schemas.microsoft.com/office/drawing/2017/decorative" val="1"/>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526523" y="3871895"/>
              <a:ext cx="514918" cy="99563"/>
            </a:xfrm>
            <a:prstGeom prst="rect">
              <a:avLst/>
            </a:prstGeom>
            <a:noFill/>
            <a:extLst>
              <a:ext uri="{909E8E84-426E-40DD-AFC4-6F175D3DCCD1}">
                <a14:hiddenFill xmlns:a14="http://schemas.microsoft.com/office/drawing/2010/main">
                  <a:solidFill>
                    <a:srgbClr val="FFFFFF"/>
                  </a:solidFill>
                </a14:hiddenFill>
              </a:ext>
            </a:extLst>
          </p:spPr>
        </p:pic>
        <p:pic>
          <p:nvPicPr>
            <p:cNvPr id="97" name="Graphic 96">
              <a:extLst>
                <a:ext uri="{FF2B5EF4-FFF2-40B4-BE49-F238E27FC236}">
                  <a16:creationId xmlns:a16="http://schemas.microsoft.com/office/drawing/2014/main" id="{58B4C2B8-8CB4-44B4-9476-76590BB54D8B}"/>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01620" y="3468164"/>
              <a:ext cx="427907" cy="124035"/>
            </a:xfrm>
            <a:prstGeom prst="rect">
              <a:avLst/>
            </a:prstGeom>
          </p:spPr>
        </p:pic>
        <p:pic>
          <p:nvPicPr>
            <p:cNvPr id="98" name="Picture 8">
              <a:extLst>
                <a:ext uri="{FF2B5EF4-FFF2-40B4-BE49-F238E27FC236}">
                  <a16:creationId xmlns:a16="http://schemas.microsoft.com/office/drawing/2014/main" id="{21D52E9D-1ADF-4113-B1D7-10FA17F88073}"/>
                </a:ext>
                <a:ext uri="{C183D7F6-B498-43B3-948B-1728B52AA6E4}">
                  <adec:decorative xmlns:adec="http://schemas.microsoft.com/office/drawing/2017/decorative" val="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514038" y="3025574"/>
              <a:ext cx="539889" cy="1288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descr="Media logos like T-Movile, Rogers, Nascar">
            <a:extLst>
              <a:ext uri="{FF2B5EF4-FFF2-40B4-BE49-F238E27FC236}">
                <a16:creationId xmlns:a16="http://schemas.microsoft.com/office/drawing/2014/main" id="{2186A89F-E74D-4E03-9FFB-B2F09F77152A}"/>
              </a:ext>
            </a:extLst>
          </p:cNvPr>
          <p:cNvGrpSpPr/>
          <p:nvPr/>
        </p:nvGrpSpPr>
        <p:grpSpPr>
          <a:xfrm>
            <a:off x="4481421" y="2495304"/>
            <a:ext cx="1089062" cy="2762753"/>
            <a:chOff x="4481421" y="2495304"/>
            <a:chExt cx="1089062" cy="2762753"/>
          </a:xfrm>
        </p:grpSpPr>
        <p:sp>
          <p:nvSpPr>
            <p:cNvPr id="14" name="TextBox 13">
              <a:extLst>
                <a:ext uri="{FF2B5EF4-FFF2-40B4-BE49-F238E27FC236}">
                  <a16:creationId xmlns:a16="http://schemas.microsoft.com/office/drawing/2014/main" id="{F0182793-C1A3-4E1A-81B5-558DC1FBEDA4}"/>
                </a:ext>
              </a:extLst>
            </p:cNvPr>
            <p:cNvSpPr txBox="1"/>
            <p:nvPr/>
          </p:nvSpPr>
          <p:spPr>
            <a:xfrm>
              <a:off x="4481421" y="2495304"/>
              <a:ext cx="1089062"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Media</a:t>
              </a:r>
            </a:p>
          </p:txBody>
        </p:sp>
        <p:pic>
          <p:nvPicPr>
            <p:cNvPr id="78" name="Picture 1024">
              <a:extLst>
                <a:ext uri="{FF2B5EF4-FFF2-40B4-BE49-F238E27FC236}">
                  <a16:creationId xmlns:a16="http://schemas.microsoft.com/office/drawing/2014/main" id="{F3B902BA-137A-48ED-8D7F-F94AB64597A7}"/>
                </a:ext>
                <a:ext uri="{C183D7F6-B498-43B3-948B-1728B52AA6E4}">
                  <adec:decorative xmlns:adec="http://schemas.microsoft.com/office/drawing/2017/decorative" val="1"/>
                </a:ext>
              </a:extLst>
            </p:cNvPr>
            <p:cNvPicPr>
              <a:picLocks noChangeAspect="1"/>
            </p:cNvPicPr>
            <p:nvPr/>
          </p:nvPicPr>
          <p:blipFill>
            <a:blip r:embed="rId31">
              <a:clrChange>
                <a:clrFrom>
                  <a:srgbClr val="FEFEFE"/>
                </a:clrFrom>
                <a:clrTo>
                  <a:srgbClr val="FEFEFE">
                    <a:alpha val="0"/>
                  </a:srgbClr>
                </a:clrTo>
              </a:clrChange>
            </a:blip>
            <a:stretch>
              <a:fillRect/>
            </a:stretch>
          </p:blipFill>
          <p:spPr>
            <a:xfrm>
              <a:off x="4722056" y="3499198"/>
              <a:ext cx="607793" cy="101387"/>
            </a:xfrm>
            <a:prstGeom prst="rect">
              <a:avLst/>
            </a:prstGeom>
          </p:spPr>
        </p:pic>
        <p:pic>
          <p:nvPicPr>
            <p:cNvPr id="79" name="Picture 62">
              <a:extLst>
                <a:ext uri="{FF2B5EF4-FFF2-40B4-BE49-F238E27FC236}">
                  <a16:creationId xmlns:a16="http://schemas.microsoft.com/office/drawing/2014/main" id="{731722A4-6E2D-4D04-AE1B-29D56E2AD5D0}"/>
                </a:ext>
                <a:ext uri="{C183D7F6-B498-43B3-948B-1728B52AA6E4}">
                  <adec:decorative xmlns:adec="http://schemas.microsoft.com/office/drawing/2017/decorative" val="1"/>
                </a:ext>
              </a:extLst>
            </p:cNvPr>
            <p:cNvPicPr>
              <a:picLocks noChangeAspect="1" noChangeArrowheads="1"/>
            </p:cNvPicPr>
            <p:nvPr/>
          </p:nvPicPr>
          <p:blipFill rotWithShape="1">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l="4521" t="34078" r="4521" b="37038"/>
            <a:stretch/>
          </p:blipFill>
          <p:spPr bwMode="auto">
            <a:xfrm>
              <a:off x="4703980" y="4234434"/>
              <a:ext cx="643944" cy="1126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41">
              <a:extLst>
                <a:ext uri="{FF2B5EF4-FFF2-40B4-BE49-F238E27FC236}">
                  <a16:creationId xmlns:a16="http://schemas.microsoft.com/office/drawing/2014/main" id="{01485B60-BC45-4A5E-83A7-B6425D429C1F}"/>
                </a:ext>
                <a:ext uri="{C183D7F6-B498-43B3-948B-1728B52AA6E4}">
                  <adec:decorative xmlns:adec="http://schemas.microsoft.com/office/drawing/2017/decorative" val="1"/>
                </a:ext>
              </a:extLst>
            </p:cNvPr>
            <p:cNvPicPr>
              <a:picLocks noChangeAspect="1"/>
            </p:cNvPicPr>
            <p:nvPr/>
          </p:nvPicPr>
          <p:blipFill rotWithShape="1">
            <a:blip r:embed="rId33"/>
            <a:srcRect l="10119" t="19827" r="10119" b="19827"/>
            <a:stretch/>
          </p:blipFill>
          <p:spPr>
            <a:xfrm>
              <a:off x="4759879" y="4613082"/>
              <a:ext cx="532146" cy="202525"/>
            </a:xfrm>
            <a:prstGeom prst="rect">
              <a:avLst/>
            </a:prstGeom>
          </p:spPr>
        </p:pic>
        <p:pic>
          <p:nvPicPr>
            <p:cNvPr id="34" name="Picture 33">
              <a:extLst>
                <a:ext uri="{FF2B5EF4-FFF2-40B4-BE49-F238E27FC236}">
                  <a16:creationId xmlns:a16="http://schemas.microsoft.com/office/drawing/2014/main" id="{E928235E-87AC-40D5-B201-B12E8CE8F4A2}"/>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4743914" y="5081620"/>
              <a:ext cx="564076" cy="176437"/>
            </a:xfrm>
            <a:prstGeom prst="rect">
              <a:avLst/>
            </a:prstGeom>
          </p:spPr>
        </p:pic>
        <p:pic>
          <p:nvPicPr>
            <p:cNvPr id="36" name="Picture 35">
              <a:extLst>
                <a:ext uri="{FF2B5EF4-FFF2-40B4-BE49-F238E27FC236}">
                  <a16:creationId xmlns:a16="http://schemas.microsoft.com/office/drawing/2014/main" id="{C3E69ED4-3717-4008-88EE-EA0D2AA0101B}"/>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4742130" y="3866600"/>
              <a:ext cx="567644" cy="101819"/>
            </a:xfrm>
            <a:prstGeom prst="rect">
              <a:avLst/>
            </a:prstGeom>
          </p:spPr>
        </p:pic>
        <p:pic>
          <p:nvPicPr>
            <p:cNvPr id="37" name="Graphic 36">
              <a:extLst>
                <a:ext uri="{FF2B5EF4-FFF2-40B4-BE49-F238E27FC236}">
                  <a16:creationId xmlns:a16="http://schemas.microsoft.com/office/drawing/2014/main" id="{2BAF97E5-93AE-42AF-AFB7-36DC2F0C5696}"/>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777354" y="2972679"/>
              <a:ext cx="497197" cy="218464"/>
            </a:xfrm>
            <a:prstGeom prst="rect">
              <a:avLst/>
            </a:prstGeom>
          </p:spPr>
        </p:pic>
      </p:grpSp>
      <p:grpSp>
        <p:nvGrpSpPr>
          <p:cNvPr id="10" name="Group 9" descr="Manufacturing logos like Shell, Goodyear, GE, Dow">
            <a:extLst>
              <a:ext uri="{FF2B5EF4-FFF2-40B4-BE49-F238E27FC236}">
                <a16:creationId xmlns:a16="http://schemas.microsoft.com/office/drawing/2014/main" id="{064D0CDB-7B7B-4EAF-917E-E509F5FDC587}"/>
              </a:ext>
            </a:extLst>
          </p:cNvPr>
          <p:cNvGrpSpPr/>
          <p:nvPr/>
        </p:nvGrpSpPr>
        <p:grpSpPr>
          <a:xfrm>
            <a:off x="6000496" y="2495304"/>
            <a:ext cx="2375786" cy="2721234"/>
            <a:chOff x="6000496" y="2495304"/>
            <a:chExt cx="2375786" cy="2721234"/>
          </a:xfrm>
        </p:grpSpPr>
        <p:sp>
          <p:nvSpPr>
            <p:cNvPr id="12" name="TextBox 11">
              <a:extLst>
                <a:ext uri="{FF2B5EF4-FFF2-40B4-BE49-F238E27FC236}">
                  <a16:creationId xmlns:a16="http://schemas.microsoft.com/office/drawing/2014/main" id="{03A554F9-A9D1-4938-9033-ED498C3A292F}"/>
                </a:ext>
              </a:extLst>
            </p:cNvPr>
            <p:cNvSpPr txBox="1"/>
            <p:nvPr/>
          </p:nvSpPr>
          <p:spPr>
            <a:xfrm>
              <a:off x="6508133" y="2495304"/>
              <a:ext cx="126658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Manufacturing</a:t>
              </a:r>
            </a:p>
          </p:txBody>
        </p:sp>
        <p:pic>
          <p:nvPicPr>
            <p:cNvPr id="46" name="Picture 42">
              <a:extLst>
                <a:ext uri="{FF2B5EF4-FFF2-40B4-BE49-F238E27FC236}">
                  <a16:creationId xmlns:a16="http://schemas.microsoft.com/office/drawing/2014/main" id="{3FE40789-8BA8-4CB8-9AB8-FD58792F74E1}"/>
                </a:ext>
                <a:ext uri="{C183D7F6-B498-43B3-948B-1728B52AA6E4}">
                  <adec:decorative xmlns:adec="http://schemas.microsoft.com/office/drawing/2017/decorative" val="1"/>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721077" y="3409609"/>
              <a:ext cx="615790" cy="18566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48283ADE-1619-418E-923B-58CE678DA1F7}"/>
                </a:ext>
                <a:ext uri="{C183D7F6-B498-43B3-948B-1728B52AA6E4}">
                  <adec:decorative xmlns:adec="http://schemas.microsoft.com/office/drawing/2017/decorative" val="1"/>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l="6610" t="30404" r="6610" b="30404"/>
            <a:stretch/>
          </p:blipFill>
          <p:spPr>
            <a:xfrm>
              <a:off x="7700464" y="3002293"/>
              <a:ext cx="659035" cy="167527"/>
            </a:xfrm>
            <a:prstGeom prst="rect">
              <a:avLst/>
            </a:prstGeom>
          </p:spPr>
        </p:pic>
        <p:pic>
          <p:nvPicPr>
            <p:cNvPr id="51" name="Picture 50">
              <a:extLst>
                <a:ext uri="{FF2B5EF4-FFF2-40B4-BE49-F238E27FC236}">
                  <a16:creationId xmlns:a16="http://schemas.microsoft.com/office/drawing/2014/main" id="{28B364F5-9893-41A6-AE0C-6A248CA1467C}"/>
                </a:ext>
                <a:ext uri="{C183D7F6-B498-43B3-948B-1728B52AA6E4}">
                  <adec:decorative xmlns:adec="http://schemas.microsoft.com/office/drawing/2017/decorative" val="1"/>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10823" t="22372" r="10823" b="22372"/>
            <a:stretch/>
          </p:blipFill>
          <p:spPr>
            <a:xfrm>
              <a:off x="6000496" y="3550687"/>
              <a:ext cx="534853" cy="188595"/>
            </a:xfrm>
            <a:prstGeom prst="rect">
              <a:avLst/>
            </a:prstGeom>
          </p:spPr>
        </p:pic>
        <p:pic>
          <p:nvPicPr>
            <p:cNvPr id="357" name="Picture 16">
              <a:extLst>
                <a:ext uri="{FF2B5EF4-FFF2-40B4-BE49-F238E27FC236}">
                  <a16:creationId xmlns:a16="http://schemas.microsoft.com/office/drawing/2014/main" id="{597E8D57-A398-4232-80A4-D7E094A47FA8}"/>
                </a:ext>
                <a:ext uri="{C183D7F6-B498-43B3-948B-1728B52AA6E4}">
                  <adec:decorative xmlns:adec="http://schemas.microsoft.com/office/drawing/2017/decorative" val="1"/>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6953606" y="4275681"/>
              <a:ext cx="291559" cy="29156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8D7329E5-75A9-4277-B3F7-A03411043B58}"/>
                </a:ext>
                <a:ext uri="{C183D7F6-B498-43B3-948B-1728B52AA6E4}">
                  <adec:decorative xmlns:adec="http://schemas.microsoft.com/office/drawing/2017/decorative" val="1"/>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6805094" y="3723035"/>
              <a:ext cx="588583" cy="201357"/>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66">
              <a:extLst>
                <a:ext uri="{FF2B5EF4-FFF2-40B4-BE49-F238E27FC236}">
                  <a16:creationId xmlns:a16="http://schemas.microsoft.com/office/drawing/2014/main" id="{E0B3C5C3-DE8D-431C-90B8-EBED989D1EF9}"/>
                </a:ext>
                <a:ext uri="{C183D7F6-B498-43B3-948B-1728B52AA6E4}">
                  <adec:decorative xmlns:adec="http://schemas.microsoft.com/office/drawing/2017/decorative" val="1"/>
                </a:ext>
              </a:extLst>
            </p:cNvPr>
            <p:cNvPicPr>
              <a:picLocks noChangeAspect="1" noChangeArrowheads="1"/>
            </p:cNvPicPr>
            <p:nvPr/>
          </p:nvPicPr>
          <p:blipFill rotWithShape="1">
            <a:blip r:embed="rId43" cstate="print">
              <a:extLst>
                <a:ext uri="{28A0092B-C50C-407E-A947-70E740481C1C}">
                  <a14:useLocalDpi xmlns:a14="http://schemas.microsoft.com/office/drawing/2010/main" val="0"/>
                </a:ext>
              </a:extLst>
            </a:blip>
            <a:srcRect l="8819" t="24242" r="8817" b="24848"/>
            <a:stretch/>
          </p:blipFill>
          <p:spPr bwMode="auto">
            <a:xfrm>
              <a:off x="6753717" y="4992105"/>
              <a:ext cx="691337" cy="128197"/>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0">
              <a:extLst>
                <a:ext uri="{FF2B5EF4-FFF2-40B4-BE49-F238E27FC236}">
                  <a16:creationId xmlns:a16="http://schemas.microsoft.com/office/drawing/2014/main" id="{45A7ACA6-23C9-4A86-AF7C-E990F0F8647C}"/>
                </a:ext>
                <a:ext uri="{C183D7F6-B498-43B3-948B-1728B52AA6E4}">
                  <adec:decorative xmlns:adec="http://schemas.microsoft.com/office/drawing/2017/decorative" val="1"/>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095043" y="3008303"/>
              <a:ext cx="345758" cy="137441"/>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14">
              <a:extLst>
                <a:ext uri="{FF2B5EF4-FFF2-40B4-BE49-F238E27FC236}">
                  <a16:creationId xmlns:a16="http://schemas.microsoft.com/office/drawing/2014/main" id="{29F1045C-2532-41E8-A45F-4F47EF9E56E3}"/>
                </a:ext>
                <a:ext uri="{C183D7F6-B498-43B3-948B-1728B52AA6E4}">
                  <adec:decorative xmlns:adec="http://schemas.microsoft.com/office/drawing/2017/decorative" val="1"/>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126072" y="4118825"/>
              <a:ext cx="283700" cy="378269"/>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32">
              <a:extLst>
                <a:ext uri="{FF2B5EF4-FFF2-40B4-BE49-F238E27FC236}">
                  <a16:creationId xmlns:a16="http://schemas.microsoft.com/office/drawing/2014/main" id="{B3424A71-CCBB-49A4-97E6-D6FC664D9F7E}"/>
                </a:ext>
                <a:ext uri="{C183D7F6-B498-43B3-948B-1728B52AA6E4}">
                  <adec:decorative xmlns:adec="http://schemas.microsoft.com/office/drawing/2017/decorative" val="1"/>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6962854" y="2988171"/>
              <a:ext cx="273063" cy="257452"/>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4">
              <a:extLst>
                <a:ext uri="{FF2B5EF4-FFF2-40B4-BE49-F238E27FC236}">
                  <a16:creationId xmlns:a16="http://schemas.microsoft.com/office/drawing/2014/main" id="{56CB4F40-A40D-440F-87FB-D555C810A575}"/>
                </a:ext>
                <a:ext uri="{C183D7F6-B498-43B3-948B-1728B52AA6E4}">
                  <adec:decorative xmlns:adec="http://schemas.microsoft.com/office/drawing/2017/decorative" val="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872328" y="3877101"/>
              <a:ext cx="313289" cy="267297"/>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380">
              <a:extLst>
                <a:ext uri="{FF2B5EF4-FFF2-40B4-BE49-F238E27FC236}">
                  <a16:creationId xmlns:a16="http://schemas.microsoft.com/office/drawing/2014/main" id="{80A393B5-85C5-4DA0-AD2B-019FF156F540}"/>
                </a:ext>
                <a:ext uri="{C183D7F6-B498-43B3-948B-1728B52AA6E4}">
                  <adec:decorative xmlns:adec="http://schemas.microsoft.com/office/drawing/2017/decorative" val="1"/>
                </a:ext>
              </a:extLst>
            </p:cNvPr>
            <p:cNvPicPr>
              <a:picLocks noChangeAspect="1"/>
            </p:cNvPicPr>
            <p:nvPr/>
          </p:nvPicPr>
          <p:blipFill>
            <a:blip r:embed="rId48"/>
            <a:stretch>
              <a:fillRect/>
            </a:stretch>
          </p:blipFill>
          <p:spPr>
            <a:xfrm>
              <a:off x="6127205" y="4902036"/>
              <a:ext cx="281435" cy="314502"/>
            </a:xfrm>
            <a:prstGeom prst="rect">
              <a:avLst/>
            </a:prstGeom>
          </p:spPr>
        </p:pic>
        <p:pic>
          <p:nvPicPr>
            <p:cNvPr id="7" name="Graphic 6">
              <a:extLst>
                <a:ext uri="{FF2B5EF4-FFF2-40B4-BE49-F238E27FC236}">
                  <a16:creationId xmlns:a16="http://schemas.microsoft.com/office/drawing/2014/main" id="{B0DC3E43-A5DD-4164-ACB3-6F34981EA63E}"/>
                </a:ext>
                <a:ext uri="{C183D7F6-B498-43B3-948B-1728B52AA6E4}">
                  <adec:decorative xmlns:adec="http://schemas.microsoft.com/office/drawing/2017/decorative" val="1"/>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7692394" y="4415715"/>
              <a:ext cx="673157" cy="228005"/>
            </a:xfrm>
            <a:prstGeom prst="rect">
              <a:avLst/>
            </a:prstGeom>
          </p:spPr>
        </p:pic>
        <p:pic>
          <p:nvPicPr>
            <p:cNvPr id="26" name="Picture 25">
              <a:extLst>
                <a:ext uri="{FF2B5EF4-FFF2-40B4-BE49-F238E27FC236}">
                  <a16:creationId xmlns:a16="http://schemas.microsoft.com/office/drawing/2014/main" id="{C77B04BC-2635-44D9-820E-AA9075D03D39}"/>
                </a:ext>
                <a:ext uri="{C183D7F6-B498-43B3-948B-1728B52AA6E4}">
                  <adec:decorative xmlns:adec="http://schemas.microsoft.com/office/drawing/2017/decorative" val="1"/>
                </a:ext>
              </a:extLst>
            </p:cNvPr>
            <p:cNvPicPr>
              <a:picLocks noChangeAspect="1"/>
            </p:cNvPicPr>
            <p:nvPr/>
          </p:nvPicPr>
          <p:blipFill rotWithShape="1">
            <a:blip r:embed="rId51"/>
            <a:srcRect l="2968" t="10164" r="2968" b="10164"/>
            <a:stretch/>
          </p:blipFill>
          <p:spPr>
            <a:xfrm>
              <a:off x="7681662" y="4978100"/>
              <a:ext cx="694620" cy="149787"/>
            </a:xfrm>
            <a:prstGeom prst="rect">
              <a:avLst/>
            </a:prstGeom>
          </p:spPr>
        </p:pic>
      </p:grpSp>
      <p:grpSp>
        <p:nvGrpSpPr>
          <p:cNvPr id="27" name="Group 26" descr="Financial services logos like PayPal, Bank of America, Mastercard">
            <a:extLst>
              <a:ext uri="{FF2B5EF4-FFF2-40B4-BE49-F238E27FC236}">
                <a16:creationId xmlns:a16="http://schemas.microsoft.com/office/drawing/2014/main" id="{CF77BD13-1741-44C4-B5ED-0F9B52F56921}"/>
              </a:ext>
            </a:extLst>
          </p:cNvPr>
          <p:cNvGrpSpPr/>
          <p:nvPr/>
        </p:nvGrpSpPr>
        <p:grpSpPr>
          <a:xfrm>
            <a:off x="8872466" y="2495304"/>
            <a:ext cx="1633833" cy="2712169"/>
            <a:chOff x="8872466" y="2495304"/>
            <a:chExt cx="1633833" cy="2712169"/>
          </a:xfrm>
        </p:grpSpPr>
        <p:sp>
          <p:nvSpPr>
            <p:cNvPr id="16" name="TextBox 15">
              <a:extLst>
                <a:ext uri="{FF2B5EF4-FFF2-40B4-BE49-F238E27FC236}">
                  <a16:creationId xmlns:a16="http://schemas.microsoft.com/office/drawing/2014/main" id="{F7A927A8-A768-4695-ACC2-DBE99A645EA8}"/>
                </a:ext>
              </a:extLst>
            </p:cNvPr>
            <p:cNvSpPr txBox="1"/>
            <p:nvPr/>
          </p:nvSpPr>
          <p:spPr>
            <a:xfrm>
              <a:off x="9078045" y="2495304"/>
              <a:ext cx="1410038"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Financial services</a:t>
              </a:r>
            </a:p>
          </p:txBody>
        </p:sp>
        <p:pic>
          <p:nvPicPr>
            <p:cNvPr id="66" name="Picture 65">
              <a:extLst>
                <a:ext uri="{FF2B5EF4-FFF2-40B4-BE49-F238E27FC236}">
                  <a16:creationId xmlns:a16="http://schemas.microsoft.com/office/drawing/2014/main" id="{BA25E0AA-A35C-4E3F-8927-33978EC3657D}"/>
                </a:ext>
                <a:ext uri="{C183D7F6-B498-43B3-948B-1728B52AA6E4}">
                  <adec:decorative xmlns:adec="http://schemas.microsoft.com/office/drawing/2017/decorative" val="1"/>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9227241" y="2943523"/>
              <a:ext cx="241607" cy="241848"/>
            </a:xfrm>
            <a:prstGeom prst="rect">
              <a:avLst/>
            </a:prstGeom>
          </p:spPr>
        </p:pic>
        <p:pic>
          <p:nvPicPr>
            <p:cNvPr id="313" name="Picture 48">
              <a:extLst>
                <a:ext uri="{FF2B5EF4-FFF2-40B4-BE49-F238E27FC236}">
                  <a16:creationId xmlns:a16="http://schemas.microsoft.com/office/drawing/2014/main" id="{51FC2822-4417-48F8-AC8E-3C102EF58FD8}"/>
                </a:ext>
                <a:ext uri="{C183D7F6-B498-43B3-948B-1728B52AA6E4}">
                  <adec:decorative xmlns:adec="http://schemas.microsoft.com/office/drawing/2017/decorative" val="1"/>
                </a:ext>
              </a:extLst>
            </p:cNvPr>
            <p:cNvPicPr>
              <a:picLocks noChangeAspect="1" noChangeArrowheads="1"/>
            </p:cNvPicPr>
            <p:nvPr/>
          </p:nvPicPr>
          <p:blipFill rotWithShape="1">
            <a:blip r:embed="rId53" cstate="print">
              <a:extLst>
                <a:ext uri="{28A0092B-C50C-407E-A947-70E740481C1C}">
                  <a14:useLocalDpi xmlns:a14="http://schemas.microsoft.com/office/drawing/2010/main" val="0"/>
                </a:ext>
              </a:extLst>
            </a:blip>
            <a:srcRect t="26615" b="26615"/>
            <a:stretch/>
          </p:blipFill>
          <p:spPr bwMode="auto">
            <a:xfrm>
              <a:off x="9939358" y="2966476"/>
              <a:ext cx="557448" cy="260723"/>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330">
              <a:extLst>
                <a:ext uri="{FF2B5EF4-FFF2-40B4-BE49-F238E27FC236}">
                  <a16:creationId xmlns:a16="http://schemas.microsoft.com/office/drawing/2014/main" id="{2F651668-0399-47A9-BCA3-CEEC1CAA23FF}"/>
                </a:ext>
                <a:ext uri="{C183D7F6-B498-43B3-948B-1728B52AA6E4}">
                  <adec:decorative xmlns:adec="http://schemas.microsoft.com/office/drawing/2017/decorative" val="1"/>
                </a:ext>
              </a:extLst>
            </p:cNvPr>
            <p:cNvPicPr>
              <a:picLocks noChangeAspect="1"/>
            </p:cNvPicPr>
            <p:nvPr/>
          </p:nvPicPr>
          <p:blipFill>
            <a:blip r:embed="rId54"/>
            <a:stretch>
              <a:fillRect/>
            </a:stretch>
          </p:blipFill>
          <p:spPr>
            <a:xfrm>
              <a:off x="9988430" y="3684162"/>
              <a:ext cx="459305" cy="377507"/>
            </a:xfrm>
            <a:prstGeom prst="rect">
              <a:avLst/>
            </a:prstGeom>
          </p:spPr>
        </p:pic>
        <p:pic>
          <p:nvPicPr>
            <p:cNvPr id="336" name="Picture 335">
              <a:extLst>
                <a:ext uri="{FF2B5EF4-FFF2-40B4-BE49-F238E27FC236}">
                  <a16:creationId xmlns:a16="http://schemas.microsoft.com/office/drawing/2014/main" id="{7B4D7978-BA7A-4C44-BC02-45EEEE99B8D5}"/>
                </a:ext>
                <a:ext uri="{C183D7F6-B498-43B3-948B-1728B52AA6E4}">
                  <adec:decorative xmlns:adec="http://schemas.microsoft.com/office/drawing/2017/decorative" val="1"/>
                </a:ext>
              </a:extLst>
            </p:cNvPr>
            <p:cNvPicPr>
              <a:picLocks noChangeAspect="1"/>
            </p:cNvPicPr>
            <p:nvPr/>
          </p:nvPicPr>
          <p:blipFill rotWithShape="1">
            <a:blip r:embed="rId55"/>
            <a:srcRect l="606" r="701"/>
            <a:stretch/>
          </p:blipFill>
          <p:spPr>
            <a:xfrm>
              <a:off x="8872466" y="3504929"/>
              <a:ext cx="1022977" cy="123467"/>
            </a:xfrm>
            <a:prstGeom prst="rect">
              <a:avLst/>
            </a:prstGeom>
          </p:spPr>
        </p:pic>
        <p:pic>
          <p:nvPicPr>
            <p:cNvPr id="351" name="Picture 22">
              <a:extLst>
                <a:ext uri="{FF2B5EF4-FFF2-40B4-BE49-F238E27FC236}">
                  <a16:creationId xmlns:a16="http://schemas.microsoft.com/office/drawing/2014/main" id="{2760F6AB-B4A8-4B76-8CAD-291BEBE72656}"/>
                </a:ext>
                <a:ext uri="{C183D7F6-B498-43B3-948B-1728B52AA6E4}">
                  <adec:decorative xmlns:adec="http://schemas.microsoft.com/office/drawing/2017/decorative" val="1"/>
                </a:ext>
              </a:extLst>
            </p:cNvPr>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9947138" y="4884267"/>
              <a:ext cx="541889" cy="16502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2646EE16-5243-47DD-9988-E807F179910B}"/>
                </a:ext>
                <a:ext uri="{C183D7F6-B498-43B3-948B-1728B52AA6E4}">
                  <adec:decorative xmlns:adec="http://schemas.microsoft.com/office/drawing/2017/decorative" val="1"/>
                </a:ext>
              </a:extLst>
            </p:cNvPr>
            <p:cNvPicPr>
              <a:picLocks noChangeAspect="1"/>
            </p:cNvPicPr>
            <p:nvPr/>
          </p:nvPicPr>
          <p:blipFill>
            <a:blip r:embed="rId57"/>
            <a:stretch>
              <a:fillRect/>
            </a:stretch>
          </p:blipFill>
          <p:spPr>
            <a:xfrm>
              <a:off x="9074385" y="4074954"/>
              <a:ext cx="547319" cy="142694"/>
            </a:xfrm>
            <a:prstGeom prst="rect">
              <a:avLst/>
            </a:prstGeom>
          </p:spPr>
        </p:pic>
        <p:pic>
          <p:nvPicPr>
            <p:cNvPr id="67" name="Picture 66">
              <a:extLst>
                <a:ext uri="{FF2B5EF4-FFF2-40B4-BE49-F238E27FC236}">
                  <a16:creationId xmlns:a16="http://schemas.microsoft.com/office/drawing/2014/main" id="{338AD077-ACE8-4A6C-AF2B-0805B67FE36B}"/>
                </a:ext>
                <a:ext uri="{C183D7F6-B498-43B3-948B-1728B52AA6E4}">
                  <adec:decorative xmlns:adec="http://schemas.microsoft.com/office/drawing/2017/decorative" val="1"/>
                </a:ext>
              </a:extLst>
            </p:cNvPr>
            <p:cNvPicPr>
              <a:picLocks noChangeAspect="1"/>
            </p:cNvPicPr>
            <p:nvPr/>
          </p:nvPicPr>
          <p:blipFill rotWithShape="1">
            <a:blip r:embed="rId58">
              <a:extLst>
                <a:ext uri="{BEBA8EAE-BF5A-486C-A8C5-ECC9F3942E4B}">
                  <a14:imgProps xmlns:a14="http://schemas.microsoft.com/office/drawing/2010/main">
                    <a14:imgLayer r:embed="rId59">
                      <a14:imgEffect>
                        <a14:brightnessContrast bright="-100000"/>
                      </a14:imgEffect>
                    </a14:imgLayer>
                  </a14:imgProps>
                </a:ext>
              </a:extLst>
            </a:blip>
            <a:srcRect l="2244" t="8391" r="2244" b="8391"/>
            <a:stretch/>
          </p:blipFill>
          <p:spPr>
            <a:xfrm>
              <a:off x="9113306" y="4651506"/>
              <a:ext cx="469477" cy="102262"/>
            </a:xfrm>
            <a:prstGeom prst="rect">
              <a:avLst/>
            </a:prstGeom>
          </p:spPr>
        </p:pic>
        <p:pic>
          <p:nvPicPr>
            <p:cNvPr id="83" name="Picture 82">
              <a:extLst>
                <a:ext uri="{FF2B5EF4-FFF2-40B4-BE49-F238E27FC236}">
                  <a16:creationId xmlns:a16="http://schemas.microsoft.com/office/drawing/2014/main" id="{1BD66869-64C0-4F9C-923D-10000AC49A9D}"/>
                </a:ext>
                <a:ext uri="{C183D7F6-B498-43B3-948B-1728B52AA6E4}">
                  <adec:decorative xmlns:adec="http://schemas.microsoft.com/office/drawing/2017/decorative" val="1"/>
                </a:ext>
              </a:extLst>
            </p:cNvPr>
            <p:cNvPicPr>
              <a:picLocks noChangeAspect="1"/>
            </p:cNvPicPr>
            <p:nvPr/>
          </p:nvPicPr>
          <p:blipFill>
            <a:blip r:embed="rId60">
              <a:clrChange>
                <a:clrFrom>
                  <a:srgbClr val="FFFFFF"/>
                </a:clrFrom>
                <a:clrTo>
                  <a:srgbClr val="FFFFFF">
                    <a:alpha val="0"/>
                  </a:srgbClr>
                </a:clrTo>
              </a:clrChange>
            </a:blip>
            <a:stretch>
              <a:fillRect/>
            </a:stretch>
          </p:blipFill>
          <p:spPr>
            <a:xfrm>
              <a:off x="8999952" y="5086027"/>
              <a:ext cx="696185" cy="121446"/>
            </a:xfrm>
            <a:prstGeom prst="rect">
              <a:avLst/>
            </a:prstGeom>
          </p:spPr>
        </p:pic>
        <p:pic>
          <p:nvPicPr>
            <p:cNvPr id="85" name="Picture 84">
              <a:extLst>
                <a:ext uri="{FF2B5EF4-FFF2-40B4-BE49-F238E27FC236}">
                  <a16:creationId xmlns:a16="http://schemas.microsoft.com/office/drawing/2014/main" id="{D55BD868-224D-47C0-942C-A843B46EB045}"/>
                </a:ext>
                <a:ext uri="{C183D7F6-B498-43B3-948B-1728B52AA6E4}">
                  <adec:decorative xmlns:adec="http://schemas.microsoft.com/office/drawing/2017/decorative" val="1"/>
                </a:ext>
              </a:extLst>
            </p:cNvPr>
            <p:cNvPicPr>
              <a:picLocks noChangeAspect="1"/>
            </p:cNvPicPr>
            <p:nvPr/>
          </p:nvPicPr>
          <p:blipFill rotWithShape="1">
            <a:blip r:embed="rId61"/>
            <a:srcRect t="23196" b="23196"/>
            <a:stretch/>
          </p:blipFill>
          <p:spPr>
            <a:xfrm>
              <a:off x="9929866" y="4353532"/>
              <a:ext cx="576433" cy="154507"/>
            </a:xfrm>
            <a:prstGeom prst="rect">
              <a:avLst/>
            </a:prstGeom>
          </p:spPr>
        </p:pic>
      </p:grpSp>
      <p:grpSp>
        <p:nvGrpSpPr>
          <p:cNvPr id="8" name="Group 7">
            <a:extLst>
              <a:ext uri="{FF2B5EF4-FFF2-40B4-BE49-F238E27FC236}">
                <a16:creationId xmlns:a16="http://schemas.microsoft.com/office/drawing/2014/main" id="{34E43302-744F-46C8-9C2F-B9EF8AFF44CB}"/>
              </a:ext>
              <a:ext uri="{C183D7F6-B498-43B3-948B-1728B52AA6E4}">
                <adec:decorative xmlns:adec="http://schemas.microsoft.com/office/drawing/2017/decorative" val="1"/>
              </a:ext>
            </a:extLst>
          </p:cNvPr>
          <p:cNvGrpSpPr/>
          <p:nvPr/>
        </p:nvGrpSpPr>
        <p:grpSpPr>
          <a:xfrm>
            <a:off x="1353508" y="2187000"/>
            <a:ext cx="9484983" cy="3429000"/>
            <a:chOff x="1353508" y="2081048"/>
            <a:chExt cx="9484983" cy="3429000"/>
          </a:xfrm>
        </p:grpSpPr>
        <p:cxnSp>
          <p:nvCxnSpPr>
            <p:cNvPr id="5" name="Straight Connector 4">
              <a:extLst>
                <a:ext uri="{FF2B5EF4-FFF2-40B4-BE49-F238E27FC236}">
                  <a16:creationId xmlns:a16="http://schemas.microsoft.com/office/drawing/2014/main" id="{377C0C62-A055-4D14-85D5-6B0E6CF96734}"/>
                </a:ext>
                <a:ext uri="{C183D7F6-B498-43B3-948B-1728B52AA6E4}">
                  <adec:decorative xmlns:adec="http://schemas.microsoft.com/office/drawing/2017/decorative" val="1"/>
                </a:ext>
              </a:extLst>
            </p:cNvPr>
            <p:cNvCxnSpPr>
              <a:cxnSpLocks/>
            </p:cNvCxnSpPr>
            <p:nvPr/>
          </p:nvCxnSpPr>
          <p:spPr>
            <a:xfrm>
              <a:off x="1353508" y="2081048"/>
              <a:ext cx="0" cy="3429000"/>
            </a:xfrm>
            <a:prstGeom prst="line">
              <a:avLst/>
            </a:prstGeom>
            <a:ln w="9525">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3A7259C-014A-4F37-949B-BA1CA4C70D23}"/>
                </a:ext>
                <a:ext uri="{C183D7F6-B498-43B3-948B-1728B52AA6E4}">
                  <adec:decorative xmlns:adec="http://schemas.microsoft.com/office/drawing/2017/decorative" val="1"/>
                </a:ext>
              </a:extLst>
            </p:cNvPr>
            <p:cNvCxnSpPr>
              <a:cxnSpLocks/>
            </p:cNvCxnSpPr>
            <p:nvPr/>
          </p:nvCxnSpPr>
          <p:spPr>
            <a:xfrm>
              <a:off x="4468028" y="2081048"/>
              <a:ext cx="0" cy="3429000"/>
            </a:xfrm>
            <a:prstGeom prst="line">
              <a:avLst/>
            </a:prstGeom>
            <a:ln w="9525">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2EFE93A-6797-42FF-B12F-C419CE1ACADB}"/>
                </a:ext>
                <a:ext uri="{C183D7F6-B498-43B3-948B-1728B52AA6E4}">
                  <adec:decorative xmlns:adec="http://schemas.microsoft.com/office/drawing/2017/decorative" val="1"/>
                </a:ext>
              </a:extLst>
            </p:cNvPr>
            <p:cNvCxnSpPr>
              <a:cxnSpLocks/>
            </p:cNvCxnSpPr>
            <p:nvPr/>
          </p:nvCxnSpPr>
          <p:spPr>
            <a:xfrm>
              <a:off x="5583877" y="2081048"/>
              <a:ext cx="0" cy="3429000"/>
            </a:xfrm>
            <a:prstGeom prst="line">
              <a:avLst/>
            </a:prstGeom>
            <a:ln w="9525">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FAAEC3A-3A15-43E5-B5B9-AA82D4EF4290}"/>
                </a:ext>
                <a:ext uri="{C183D7F6-B498-43B3-948B-1728B52AA6E4}">
                  <adec:decorative xmlns:adec="http://schemas.microsoft.com/office/drawing/2017/decorative" val="1"/>
                </a:ext>
              </a:extLst>
            </p:cNvPr>
            <p:cNvCxnSpPr>
              <a:cxnSpLocks/>
            </p:cNvCxnSpPr>
            <p:nvPr/>
          </p:nvCxnSpPr>
          <p:spPr>
            <a:xfrm>
              <a:off x="8727060" y="2081048"/>
              <a:ext cx="0" cy="3429000"/>
            </a:xfrm>
            <a:prstGeom prst="line">
              <a:avLst/>
            </a:prstGeom>
            <a:ln w="9525">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8467D43-CADD-4FCF-A53F-A11641183AD0}"/>
                </a:ext>
                <a:ext uri="{C183D7F6-B498-43B3-948B-1728B52AA6E4}">
                  <adec:decorative xmlns:adec="http://schemas.microsoft.com/office/drawing/2017/decorative" val="1"/>
                </a:ext>
              </a:extLst>
            </p:cNvPr>
            <p:cNvCxnSpPr>
              <a:cxnSpLocks/>
            </p:cNvCxnSpPr>
            <p:nvPr/>
          </p:nvCxnSpPr>
          <p:spPr>
            <a:xfrm>
              <a:off x="10838491" y="2081048"/>
              <a:ext cx="0" cy="3429000"/>
            </a:xfrm>
            <a:prstGeom prst="line">
              <a:avLst/>
            </a:prstGeom>
            <a:ln w="9525">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24" name="Group 223" descr="Health logos like Cerner and Lilly">
            <a:extLst>
              <a:ext uri="{FF2B5EF4-FFF2-40B4-BE49-F238E27FC236}">
                <a16:creationId xmlns:a16="http://schemas.microsoft.com/office/drawing/2014/main" id="{6160B6D5-7A24-4AA4-BDE0-FFDB1825D5EA}"/>
              </a:ext>
            </a:extLst>
          </p:cNvPr>
          <p:cNvGrpSpPr/>
          <p:nvPr/>
        </p:nvGrpSpPr>
        <p:grpSpPr>
          <a:xfrm>
            <a:off x="10986893" y="2495304"/>
            <a:ext cx="1070141" cy="2717821"/>
            <a:chOff x="10986893" y="2495304"/>
            <a:chExt cx="1070141" cy="2717821"/>
          </a:xfrm>
        </p:grpSpPr>
        <p:sp>
          <p:nvSpPr>
            <p:cNvPr id="15" name="TextBox 14">
              <a:extLst>
                <a:ext uri="{FF2B5EF4-FFF2-40B4-BE49-F238E27FC236}">
                  <a16:creationId xmlns:a16="http://schemas.microsoft.com/office/drawing/2014/main" id="{63D45CF2-01B3-44F6-9E6B-CCCA8F94C131}"/>
                </a:ext>
              </a:extLst>
            </p:cNvPr>
            <p:cNvSpPr txBox="1"/>
            <p:nvPr/>
          </p:nvSpPr>
          <p:spPr>
            <a:xfrm>
              <a:off x="11040426" y="2495304"/>
              <a:ext cx="96307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Health</a:t>
              </a:r>
            </a:p>
          </p:txBody>
        </p:sp>
        <p:pic>
          <p:nvPicPr>
            <p:cNvPr id="74" name="Picture 73">
              <a:extLst>
                <a:ext uri="{FF2B5EF4-FFF2-40B4-BE49-F238E27FC236}">
                  <a16:creationId xmlns:a16="http://schemas.microsoft.com/office/drawing/2014/main" id="{2972B5E5-33AF-40B7-8F0B-AA9C4BA0C954}"/>
                </a:ext>
                <a:ext uri="{C183D7F6-B498-43B3-948B-1728B52AA6E4}">
                  <adec:decorative xmlns:adec="http://schemas.microsoft.com/office/drawing/2017/decorative" val="1"/>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1165448" y="4266453"/>
              <a:ext cx="713031" cy="175335"/>
            </a:xfrm>
            <a:prstGeom prst="rect">
              <a:avLst/>
            </a:prstGeom>
          </p:spPr>
        </p:pic>
        <p:pic>
          <p:nvPicPr>
            <p:cNvPr id="76" name="Picture 75">
              <a:extLst>
                <a:ext uri="{FF2B5EF4-FFF2-40B4-BE49-F238E27FC236}">
                  <a16:creationId xmlns:a16="http://schemas.microsoft.com/office/drawing/2014/main" id="{8704BFFB-AF49-47F7-A267-4BAB2ED90F59}"/>
                </a:ext>
                <a:ext uri="{C183D7F6-B498-43B3-948B-1728B52AA6E4}">
                  <adec:decorative xmlns:adec="http://schemas.microsoft.com/office/drawing/2017/decorative" val="1"/>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11362207" y="4668785"/>
              <a:ext cx="319513" cy="174772"/>
            </a:xfrm>
            <a:prstGeom prst="rect">
              <a:avLst/>
            </a:prstGeom>
          </p:spPr>
        </p:pic>
        <p:pic>
          <p:nvPicPr>
            <p:cNvPr id="41" name="Picture 40">
              <a:extLst>
                <a:ext uri="{FF2B5EF4-FFF2-40B4-BE49-F238E27FC236}">
                  <a16:creationId xmlns:a16="http://schemas.microsoft.com/office/drawing/2014/main" id="{945A6470-10FB-494E-9B59-A797799A4C94}"/>
                </a:ext>
                <a:ext uri="{C183D7F6-B498-43B3-948B-1728B52AA6E4}">
                  <adec:decorative xmlns:adec="http://schemas.microsoft.com/office/drawing/2017/decorative" val="1"/>
                </a:ext>
              </a:extLst>
            </p:cNvPr>
            <p:cNvPicPr>
              <a:picLocks noChangeAspect="1"/>
            </p:cNvPicPr>
            <p:nvPr/>
          </p:nvPicPr>
          <p:blipFill rotWithShape="1">
            <a:blip r:embed="rId64">
              <a:clrChange>
                <a:clrFrom>
                  <a:srgbClr val="FFFFFF"/>
                </a:clrFrom>
                <a:clrTo>
                  <a:srgbClr val="FFFFFF">
                    <a:alpha val="0"/>
                  </a:srgbClr>
                </a:clrTo>
              </a:clrChange>
            </a:blip>
            <a:srcRect t="8002" b="4402"/>
            <a:stretch/>
          </p:blipFill>
          <p:spPr>
            <a:xfrm>
              <a:off x="11236831" y="3026596"/>
              <a:ext cx="570264" cy="140791"/>
            </a:xfrm>
            <a:prstGeom prst="rect">
              <a:avLst/>
            </a:prstGeom>
          </p:spPr>
        </p:pic>
        <p:pic>
          <p:nvPicPr>
            <p:cNvPr id="45" name="Picture 44">
              <a:extLst>
                <a:ext uri="{FF2B5EF4-FFF2-40B4-BE49-F238E27FC236}">
                  <a16:creationId xmlns:a16="http://schemas.microsoft.com/office/drawing/2014/main" id="{33E3AB93-A8FF-4A22-B4D4-C54DC795FADF}"/>
                </a:ext>
                <a:ext uri="{C183D7F6-B498-43B3-948B-1728B52AA6E4}">
                  <adec:decorative xmlns:adec="http://schemas.microsoft.com/office/drawing/2017/decorative" val="1"/>
                </a:ext>
              </a:extLst>
            </p:cNvPr>
            <p:cNvPicPr>
              <a:picLocks noChangeAspect="1"/>
            </p:cNvPicPr>
            <p:nvPr/>
          </p:nvPicPr>
          <p:blipFill>
            <a:blip r:embed="rId65"/>
            <a:stretch>
              <a:fillRect/>
            </a:stretch>
          </p:blipFill>
          <p:spPr>
            <a:xfrm>
              <a:off x="10986893" y="3394384"/>
              <a:ext cx="1070141" cy="141813"/>
            </a:xfrm>
            <a:prstGeom prst="rect">
              <a:avLst/>
            </a:prstGeom>
          </p:spPr>
        </p:pic>
        <p:pic>
          <p:nvPicPr>
            <p:cNvPr id="49" name="Picture 48">
              <a:extLst>
                <a:ext uri="{FF2B5EF4-FFF2-40B4-BE49-F238E27FC236}">
                  <a16:creationId xmlns:a16="http://schemas.microsoft.com/office/drawing/2014/main" id="{EB07AAEF-4A72-4270-983C-3019C74D7DC0}"/>
                </a:ext>
                <a:ext uri="{C183D7F6-B498-43B3-948B-1728B52AA6E4}">
                  <adec:decorative xmlns:adec="http://schemas.microsoft.com/office/drawing/2017/decorative" val="1"/>
                </a:ext>
              </a:extLst>
            </p:cNvPr>
            <p:cNvPicPr>
              <a:picLocks noChangeAspect="1"/>
            </p:cNvPicPr>
            <p:nvPr/>
          </p:nvPicPr>
          <p:blipFill rotWithShape="1">
            <a:blip r:embed="rId66"/>
            <a:srcRect t="3957" b="24120"/>
            <a:stretch/>
          </p:blipFill>
          <p:spPr>
            <a:xfrm>
              <a:off x="11268928" y="3731664"/>
              <a:ext cx="506070" cy="276262"/>
            </a:xfrm>
            <a:prstGeom prst="rect">
              <a:avLst/>
            </a:prstGeom>
          </p:spPr>
        </p:pic>
        <p:pic>
          <p:nvPicPr>
            <p:cNvPr id="52" name="Picture 51">
              <a:extLst>
                <a:ext uri="{FF2B5EF4-FFF2-40B4-BE49-F238E27FC236}">
                  <a16:creationId xmlns:a16="http://schemas.microsoft.com/office/drawing/2014/main" id="{C4105A58-1C6F-43D1-9936-8788CB35C17C}"/>
                </a:ext>
                <a:ext uri="{C183D7F6-B498-43B3-948B-1728B52AA6E4}">
                  <adec:decorative xmlns:adec="http://schemas.microsoft.com/office/drawing/2017/decorative" val="1"/>
                </a:ext>
              </a:extLst>
            </p:cNvPr>
            <p:cNvPicPr>
              <a:picLocks noChangeAspect="1"/>
            </p:cNvPicPr>
            <p:nvPr/>
          </p:nvPicPr>
          <p:blipFill rotWithShape="1">
            <a:blip r:embed="rId67">
              <a:clrChange>
                <a:clrFrom>
                  <a:srgbClr val="FFFFFF"/>
                </a:clrFrom>
                <a:clrTo>
                  <a:srgbClr val="FFFFFF">
                    <a:alpha val="0"/>
                  </a:srgbClr>
                </a:clrTo>
              </a:clrChange>
            </a:blip>
            <a:srcRect b="40040"/>
            <a:stretch/>
          </p:blipFill>
          <p:spPr>
            <a:xfrm>
              <a:off x="11257766" y="5070552"/>
              <a:ext cx="528395" cy="142573"/>
            </a:xfrm>
            <a:prstGeom prst="rect">
              <a:avLst/>
            </a:prstGeom>
          </p:spPr>
        </p:pic>
      </p:grpSp>
    </p:spTree>
    <p:extLst>
      <p:ext uri="{BB962C8B-B14F-4D97-AF65-F5344CB8AC3E}">
        <p14:creationId xmlns:p14="http://schemas.microsoft.com/office/powerpoint/2010/main" val="1420855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700" spd="-100000" fill="hold"/>
                                        <p:tgtEl>
                                          <p:spTgt spid="5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100"/>
                                  </p:stCondLst>
                                  <p:childTnLst>
                                    <p:animMotion origin="layout" path="M 0 -1.48148E-6 L 0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100"/>
                                  </p:stCondLst>
                                  <p:childTnLst>
                                    <p:animMotion origin="layout" path="M 0 -1.48148E-6 L 0 0.03542 " pathEditMode="relative" rAng="0" ptsTypes="AA">
                                      <p:cBhvr>
                                        <p:cTn id="1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animBg="1"/>
      <p:bldP spid="2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F9B0D1-E6C0-4356-908D-0281DEB623C2}"/>
              </a:ext>
            </a:extLst>
          </p:cNvPr>
          <p:cNvSpPr/>
          <p:nvPr/>
        </p:nvSpPr>
        <p:spPr bwMode="auto">
          <a:xfrm>
            <a:off x="-89661" y="0"/>
            <a:ext cx="6096000" cy="6858000"/>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CAE20675-E76A-4E16-940A-F908947E080E}"/>
              </a:ext>
            </a:extLst>
          </p:cNvPr>
          <p:cNvSpPr/>
          <p:nvPr/>
        </p:nvSpPr>
        <p:spPr bwMode="auto">
          <a:xfrm>
            <a:off x="5890260" y="2495587"/>
            <a:ext cx="411480" cy="411480"/>
          </a:xfrm>
          <a:prstGeom prst="ellipse">
            <a:avLst/>
          </a:prstGeom>
          <a:solidFill>
            <a:schemeClr val="bg1"/>
          </a:solidFill>
          <a:ln w="7620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Title 1">
            <a:extLst>
              <a:ext uri="{FF2B5EF4-FFF2-40B4-BE49-F238E27FC236}">
                <a16:creationId xmlns:a16="http://schemas.microsoft.com/office/drawing/2014/main" id="{23A8B379-0C41-4A13-8D81-65E012557266}"/>
              </a:ext>
            </a:extLst>
          </p:cNvPr>
          <p:cNvSpPr txBox="1">
            <a:spLocks/>
          </p:cNvSpPr>
          <p:nvPr/>
        </p:nvSpPr>
        <p:spPr>
          <a:xfrm>
            <a:off x="8616728" y="1458910"/>
            <a:ext cx="294201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Modern Workplace</a:t>
            </a:r>
          </a:p>
        </p:txBody>
      </p:sp>
      <p:sp>
        <p:nvSpPr>
          <p:cNvPr id="2" name="Title 1">
            <a:extLst>
              <a:ext uri="{FF2B5EF4-FFF2-40B4-BE49-F238E27FC236}">
                <a16:creationId xmlns:a16="http://schemas.microsoft.com/office/drawing/2014/main" id="{881931CC-0977-4C12-B469-AA3EA5459945}"/>
              </a:ext>
            </a:extLst>
          </p:cNvPr>
          <p:cNvSpPr>
            <a:spLocks noGrp="1"/>
          </p:cNvSpPr>
          <p:nvPr>
            <p:ph type="title"/>
          </p:nvPr>
        </p:nvSpPr>
        <p:spPr>
          <a:xfrm>
            <a:off x="769106" y="1458910"/>
            <a:ext cx="2942015" cy="369332"/>
          </a:xfrm>
        </p:spPr>
        <p:txBody>
          <a:bodyPr/>
          <a:lstStyle/>
          <a:p>
            <a:pPr algn="r"/>
            <a:r>
              <a:rPr lang="en-US" sz="2400" dirty="0">
                <a:solidFill>
                  <a:schemeClr val="bg1"/>
                </a:solidFill>
              </a:rPr>
              <a:t>On-premises</a:t>
            </a:r>
          </a:p>
        </p:txBody>
      </p:sp>
      <p:sp>
        <p:nvSpPr>
          <p:cNvPr id="6" name="Rectangle 5">
            <a:extLst>
              <a:ext uri="{FF2B5EF4-FFF2-40B4-BE49-F238E27FC236}">
                <a16:creationId xmlns:a16="http://schemas.microsoft.com/office/drawing/2014/main" id="{D9532E15-87BA-422E-B3DD-98685138959B}"/>
              </a:ext>
            </a:extLst>
          </p:cNvPr>
          <p:cNvSpPr/>
          <p:nvPr/>
        </p:nvSpPr>
        <p:spPr>
          <a:xfrm>
            <a:off x="6829890" y="2320379"/>
            <a:ext cx="3964735" cy="3884077"/>
          </a:xfrm>
          <a:prstGeom prst="rect">
            <a:avLst/>
          </a:prstGeom>
        </p:spPr>
        <p:txBody>
          <a:bodyPr wrap="square">
            <a:spAutoFit/>
          </a:bodyPr>
          <a:lstStyle/>
          <a:p>
            <a:pPr defTabSz="896225">
              <a:lnSpc>
                <a:spcPct val="200000"/>
              </a:lnSpc>
              <a:defRPr/>
            </a:pPr>
            <a:r>
              <a:rPr lang="en-US" sz="1800" spc="47" dirty="0">
                <a:solidFill>
                  <a:srgbClr val="353535"/>
                </a:solidFill>
                <a:cs typeface="Segoe UI Semibold" panose="020B0702040204020203" pitchFamily="34" charset="0"/>
              </a:rPr>
              <a:t>Modern devices</a:t>
            </a:r>
          </a:p>
          <a:p>
            <a:pPr defTabSz="896225">
              <a:lnSpc>
                <a:spcPct val="200000"/>
              </a:lnSpc>
              <a:defRPr/>
            </a:pPr>
            <a:r>
              <a:rPr lang="en-US" sz="1800" spc="47" dirty="0">
                <a:solidFill>
                  <a:srgbClr val="353535"/>
                </a:solidFill>
                <a:cs typeface="Segoe UI Semibold" panose="020B0702040204020203" pitchFamily="34" charset="0"/>
              </a:rPr>
              <a:t>Windows 10</a:t>
            </a:r>
          </a:p>
          <a:p>
            <a:pPr defTabSz="896225">
              <a:lnSpc>
                <a:spcPct val="200000"/>
              </a:lnSpc>
              <a:defRPr/>
            </a:pPr>
            <a:r>
              <a:rPr lang="en-US" sz="1800" spc="47" dirty="0">
                <a:solidFill>
                  <a:srgbClr val="353535"/>
                </a:solidFill>
                <a:cs typeface="Segoe UI Semibold" panose="020B0702040204020203" pitchFamily="34" charset="0"/>
              </a:rPr>
              <a:t>Office 365</a:t>
            </a:r>
          </a:p>
          <a:p>
            <a:pPr defTabSz="896225">
              <a:lnSpc>
                <a:spcPct val="200000"/>
              </a:lnSpc>
              <a:defRPr/>
            </a:pPr>
            <a:r>
              <a:rPr lang="en-US" sz="1800" spc="47" dirty="0">
                <a:solidFill>
                  <a:srgbClr val="353535"/>
                </a:solidFill>
                <a:cs typeface="Segoe UI Semibold" panose="020B0702040204020203" pitchFamily="34" charset="0"/>
              </a:rPr>
              <a:t>Azure Active Directory</a:t>
            </a:r>
          </a:p>
          <a:p>
            <a:pPr defTabSz="896225">
              <a:lnSpc>
                <a:spcPct val="200000"/>
              </a:lnSpc>
              <a:defRPr/>
            </a:pPr>
            <a:r>
              <a:rPr lang="en-US" sz="1800" spc="47" dirty="0">
                <a:solidFill>
                  <a:srgbClr val="353535"/>
                </a:solidFill>
                <a:cs typeface="Segoe UI Semibold" panose="020B0702040204020203" pitchFamily="34" charset="0"/>
              </a:rPr>
              <a:t>Microsoft </a:t>
            </a:r>
            <a:r>
              <a:rPr lang="en-US" spc="47" dirty="0">
                <a:solidFill>
                  <a:srgbClr val="353535"/>
                </a:solidFill>
                <a:cs typeface="Segoe UI Semibold" panose="020B0702040204020203" pitchFamily="34" charset="0"/>
              </a:rPr>
              <a:t>Endpoint Manager</a:t>
            </a:r>
            <a:endParaRPr lang="en-US" sz="1800" spc="47" dirty="0">
              <a:solidFill>
                <a:srgbClr val="353535"/>
              </a:solidFill>
              <a:cs typeface="Segoe UI Semibold" panose="020B0702040204020203" pitchFamily="34" charset="0"/>
            </a:endParaRPr>
          </a:p>
          <a:p>
            <a:pPr defTabSz="896225">
              <a:lnSpc>
                <a:spcPct val="200000"/>
              </a:lnSpc>
              <a:defRPr/>
            </a:pPr>
            <a:r>
              <a:rPr lang="en-US" sz="1800" spc="47" dirty="0">
                <a:solidFill>
                  <a:srgbClr val="353535"/>
                </a:solidFill>
                <a:cs typeface="Segoe UI Semibold" panose="020B0702040204020203" pitchFamily="34" charset="0"/>
              </a:rPr>
              <a:t>Microsoft Defender ATP</a:t>
            </a:r>
          </a:p>
          <a:p>
            <a:pPr defTabSz="896225">
              <a:lnSpc>
                <a:spcPct val="200000"/>
              </a:lnSpc>
              <a:defRPr/>
            </a:pPr>
            <a:r>
              <a:rPr lang="en-US" spc="47" dirty="0">
                <a:solidFill>
                  <a:srgbClr val="353535"/>
                </a:solidFill>
                <a:cs typeface="Segoe UI Semibold" panose="020B0702040204020203" pitchFamily="34" charset="0"/>
              </a:rPr>
              <a:t>Windows Virtual Desktop (WVD)</a:t>
            </a:r>
            <a:endParaRPr lang="en-US" sz="1800" spc="47" dirty="0">
              <a:solidFill>
                <a:srgbClr val="353535"/>
              </a:solidFill>
              <a:cs typeface="Segoe UI Semibold" panose="020B0702040204020203" pitchFamily="34" charset="0"/>
            </a:endParaRPr>
          </a:p>
        </p:txBody>
      </p:sp>
      <p:sp>
        <p:nvSpPr>
          <p:cNvPr id="7" name="Rectangle 6">
            <a:extLst>
              <a:ext uri="{FF2B5EF4-FFF2-40B4-BE49-F238E27FC236}">
                <a16:creationId xmlns:a16="http://schemas.microsoft.com/office/drawing/2014/main" id="{9203E89A-EBF5-4A72-8AA5-060456244C19}"/>
              </a:ext>
            </a:extLst>
          </p:cNvPr>
          <p:cNvSpPr/>
          <p:nvPr/>
        </p:nvSpPr>
        <p:spPr>
          <a:xfrm>
            <a:off x="1158240" y="2320379"/>
            <a:ext cx="4192440" cy="3884077"/>
          </a:xfrm>
          <a:prstGeom prst="rect">
            <a:avLst/>
          </a:prstGeom>
        </p:spPr>
        <p:txBody>
          <a:bodyPr wrap="square">
            <a:spAutoFit/>
          </a:bodyPr>
          <a:lstStyle/>
          <a:p>
            <a:pPr algn="r" defTabSz="896225">
              <a:lnSpc>
                <a:spcPct val="200000"/>
              </a:lnSpc>
              <a:defRPr/>
            </a:pPr>
            <a:r>
              <a:rPr lang="en-US" sz="1800" spc="47" dirty="0">
                <a:solidFill>
                  <a:schemeClr val="bg1"/>
                </a:solidFill>
                <a:cs typeface="Segoe UI Semibold" panose="020B0702040204020203" pitchFamily="34" charset="0"/>
              </a:rPr>
              <a:t>Legacy devices</a:t>
            </a:r>
          </a:p>
          <a:p>
            <a:pPr algn="r" defTabSz="896225">
              <a:lnSpc>
                <a:spcPct val="200000"/>
              </a:lnSpc>
              <a:defRPr/>
            </a:pPr>
            <a:r>
              <a:rPr lang="en-US" sz="1800" spc="47" dirty="0">
                <a:solidFill>
                  <a:schemeClr val="bg1"/>
                </a:solidFill>
                <a:cs typeface="Segoe UI Semibold" panose="020B0702040204020203" pitchFamily="34" charset="0"/>
              </a:rPr>
              <a:t>Windows 7</a:t>
            </a:r>
          </a:p>
          <a:p>
            <a:pPr algn="r" defTabSz="896225">
              <a:lnSpc>
                <a:spcPct val="200000"/>
              </a:lnSpc>
              <a:defRPr/>
            </a:pPr>
            <a:r>
              <a:rPr lang="en-US" sz="1800" spc="47" dirty="0">
                <a:solidFill>
                  <a:schemeClr val="bg1"/>
                </a:solidFill>
                <a:cs typeface="Segoe UI Semibold" panose="020B0702040204020203" pitchFamily="34" charset="0"/>
              </a:rPr>
              <a:t>Office</a:t>
            </a:r>
          </a:p>
          <a:p>
            <a:pPr algn="r" defTabSz="896225">
              <a:lnSpc>
                <a:spcPct val="200000"/>
              </a:lnSpc>
              <a:defRPr/>
            </a:pPr>
            <a:r>
              <a:rPr lang="en-US" sz="1800" spc="47" dirty="0">
                <a:solidFill>
                  <a:schemeClr val="bg1"/>
                </a:solidFill>
                <a:cs typeface="Segoe UI Semibold" panose="020B0702040204020203" pitchFamily="34" charset="0"/>
              </a:rPr>
              <a:t>Active Directory</a:t>
            </a:r>
          </a:p>
          <a:p>
            <a:pPr algn="r" defTabSz="896225">
              <a:lnSpc>
                <a:spcPct val="200000"/>
              </a:lnSpc>
              <a:defRPr/>
            </a:pPr>
            <a:r>
              <a:rPr lang="en-US" sz="1800" spc="47" dirty="0" err="1">
                <a:solidFill>
                  <a:schemeClr val="bg1"/>
                </a:solidFill>
                <a:cs typeface="Segoe UI Semibold" panose="020B0702040204020203" pitchFamily="34" charset="0"/>
              </a:rPr>
              <a:t>ConfigMgr</a:t>
            </a:r>
            <a:endParaRPr lang="en-US" sz="1800" spc="47" dirty="0">
              <a:solidFill>
                <a:schemeClr val="bg1"/>
              </a:solidFill>
              <a:cs typeface="Segoe UI Semibold" panose="020B0702040204020203" pitchFamily="34" charset="0"/>
            </a:endParaRPr>
          </a:p>
          <a:p>
            <a:pPr algn="r" defTabSz="896225">
              <a:lnSpc>
                <a:spcPct val="200000"/>
              </a:lnSpc>
              <a:defRPr/>
            </a:pPr>
            <a:r>
              <a:rPr lang="en-US" sz="1800" spc="47" dirty="0">
                <a:solidFill>
                  <a:schemeClr val="bg1"/>
                </a:solidFill>
                <a:cs typeface="Segoe UI Semibold" panose="020B0702040204020203" pitchFamily="34" charset="0"/>
              </a:rPr>
              <a:t>Windows Defender</a:t>
            </a:r>
          </a:p>
          <a:p>
            <a:pPr algn="r" defTabSz="896225">
              <a:lnSpc>
                <a:spcPct val="200000"/>
              </a:lnSpc>
              <a:defRPr/>
            </a:pPr>
            <a:r>
              <a:rPr lang="en-US" spc="47" dirty="0">
                <a:solidFill>
                  <a:schemeClr val="bg1"/>
                </a:solidFill>
                <a:cs typeface="Segoe UI Semibold" panose="020B0702040204020203" pitchFamily="34" charset="0"/>
              </a:rPr>
              <a:t>Virtual Desktop Infrastructure (VDI)</a:t>
            </a:r>
            <a:endParaRPr lang="en-US" sz="1800" spc="47" dirty="0">
              <a:solidFill>
                <a:schemeClr val="bg1"/>
              </a:solidFill>
              <a:cs typeface="Segoe UI Semibold" panose="020B0702040204020203" pitchFamily="34" charset="0"/>
            </a:endParaRPr>
          </a:p>
        </p:txBody>
      </p:sp>
      <p:grpSp>
        <p:nvGrpSpPr>
          <p:cNvPr id="52" name="Group 51">
            <a:extLst>
              <a:ext uri="{FF2B5EF4-FFF2-40B4-BE49-F238E27FC236}">
                <a16:creationId xmlns:a16="http://schemas.microsoft.com/office/drawing/2014/main" id="{6F3698DC-BFEA-43F2-B9F4-84B8BC4F9B22}"/>
              </a:ext>
            </a:extLst>
          </p:cNvPr>
          <p:cNvGrpSpPr/>
          <p:nvPr/>
        </p:nvGrpSpPr>
        <p:grpSpPr>
          <a:xfrm>
            <a:off x="3996717" y="1112837"/>
            <a:ext cx="1269439" cy="914059"/>
            <a:chOff x="4113774" y="1328738"/>
            <a:chExt cx="1269439" cy="914059"/>
          </a:xfrm>
        </p:grpSpPr>
        <p:sp>
          <p:nvSpPr>
            <p:cNvPr id="51" name="Freeform 30">
              <a:extLst>
                <a:ext uri="{FF2B5EF4-FFF2-40B4-BE49-F238E27FC236}">
                  <a16:creationId xmlns:a16="http://schemas.microsoft.com/office/drawing/2014/main" id="{591278E1-4D83-422E-9E29-3143C291DDB2}"/>
                </a:ext>
              </a:extLst>
            </p:cNvPr>
            <p:cNvSpPr>
              <a:spLocks/>
            </p:cNvSpPr>
            <p:nvPr/>
          </p:nvSpPr>
          <p:spPr bwMode="auto">
            <a:xfrm>
              <a:off x="4373563" y="1328738"/>
              <a:ext cx="1009650" cy="788988"/>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6">
              <a:extLst>
                <a:ext uri="{FF2B5EF4-FFF2-40B4-BE49-F238E27FC236}">
                  <a16:creationId xmlns:a16="http://schemas.microsoft.com/office/drawing/2014/main" id="{FE2A7974-395D-42FE-8738-25A26B2AD003}"/>
                </a:ext>
              </a:extLst>
            </p:cNvPr>
            <p:cNvSpPr>
              <a:spLocks noEditPoints="1"/>
            </p:cNvSpPr>
            <p:nvPr/>
          </p:nvSpPr>
          <p:spPr bwMode="auto">
            <a:xfrm>
              <a:off x="4113774" y="1500893"/>
              <a:ext cx="424472" cy="7419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194C56A7-82C6-4D60-A158-FCDAE0C7703E}"/>
                </a:ext>
              </a:extLst>
            </p:cNvPr>
            <p:cNvGrpSpPr/>
            <p:nvPr/>
          </p:nvGrpSpPr>
          <p:grpSpPr>
            <a:xfrm>
              <a:off x="4144083" y="1534887"/>
              <a:ext cx="365125" cy="638175"/>
              <a:chOff x="10191751" y="1525588"/>
              <a:chExt cx="365125" cy="638175"/>
            </a:xfrm>
          </p:grpSpPr>
          <p:sp>
            <p:nvSpPr>
              <p:cNvPr id="44" name="Freeform 26">
                <a:extLst>
                  <a:ext uri="{FF2B5EF4-FFF2-40B4-BE49-F238E27FC236}">
                    <a16:creationId xmlns:a16="http://schemas.microsoft.com/office/drawing/2014/main" id="{57F783C7-7ABC-4DCE-801F-84852B406E46}"/>
                  </a:ext>
                </a:extLst>
              </p:cNvPr>
              <p:cNvSpPr>
                <a:spLocks noEditPoints="1"/>
              </p:cNvSpPr>
              <p:nvPr/>
            </p:nvSpPr>
            <p:spPr bwMode="auto">
              <a:xfrm>
                <a:off x="10191751" y="1525588"/>
                <a:ext cx="365125" cy="638175"/>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C6A656E4-B8C2-44BD-B316-3C15B4ABFA66}"/>
                  </a:ext>
                </a:extLst>
              </p:cNvPr>
              <p:cNvSpPr/>
              <p:nvPr/>
            </p:nvSpPr>
            <p:spPr bwMode="auto">
              <a:xfrm>
                <a:off x="10233501" y="1586960"/>
                <a:ext cx="281625"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2E4807F1-FD10-4F92-AE39-AA7F764DF06F}"/>
                  </a:ext>
                </a:extLst>
              </p:cNvPr>
              <p:cNvSpPr/>
              <p:nvPr/>
            </p:nvSpPr>
            <p:spPr bwMode="auto">
              <a:xfrm>
                <a:off x="10233501" y="1676246"/>
                <a:ext cx="281625" cy="4571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0CF75C92-685E-4C7C-8FFA-0CB4A8ADA6F6}"/>
                  </a:ext>
                </a:extLst>
              </p:cNvPr>
              <p:cNvSpPr/>
              <p:nvPr/>
            </p:nvSpPr>
            <p:spPr bwMode="auto">
              <a:xfrm>
                <a:off x="10233501" y="1775325"/>
                <a:ext cx="281625"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Rectangle 45">
                <a:extLst>
                  <a:ext uri="{FF2B5EF4-FFF2-40B4-BE49-F238E27FC236}">
                    <a16:creationId xmlns:a16="http://schemas.microsoft.com/office/drawing/2014/main" id="{F76F0097-1E77-45BC-B8EB-4B2F8D3A37AE}"/>
                  </a:ext>
                </a:extLst>
              </p:cNvPr>
              <p:cNvSpPr/>
              <p:nvPr/>
            </p:nvSpPr>
            <p:spPr bwMode="auto">
              <a:xfrm>
                <a:off x="10233501" y="2060157"/>
                <a:ext cx="281625" cy="77253"/>
              </a:xfrm>
              <a:prstGeom prst="rect">
                <a:avLst/>
              </a:prstGeom>
              <a:solidFill>
                <a:srgbClr val="C1C1C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grpSp>
        <p:nvGrpSpPr>
          <p:cNvPr id="23" name="Group 22">
            <a:extLst>
              <a:ext uri="{FF2B5EF4-FFF2-40B4-BE49-F238E27FC236}">
                <a16:creationId xmlns:a16="http://schemas.microsoft.com/office/drawing/2014/main" id="{4D4E0975-62D8-477D-9861-AD8422DAD252}"/>
              </a:ext>
            </a:extLst>
          </p:cNvPr>
          <p:cNvGrpSpPr/>
          <p:nvPr/>
        </p:nvGrpSpPr>
        <p:grpSpPr>
          <a:xfrm>
            <a:off x="6001010" y="2634218"/>
            <a:ext cx="189980" cy="134218"/>
            <a:chOff x="6001010" y="3000875"/>
            <a:chExt cx="189980" cy="134218"/>
          </a:xfrm>
          <a:solidFill>
            <a:schemeClr val="bg1">
              <a:lumMod val="50000"/>
            </a:schemeClr>
          </a:solidFill>
        </p:grpSpPr>
        <p:cxnSp>
          <p:nvCxnSpPr>
            <p:cNvPr id="24" name="Straight Connector 23">
              <a:extLst>
                <a:ext uri="{FF2B5EF4-FFF2-40B4-BE49-F238E27FC236}">
                  <a16:creationId xmlns:a16="http://schemas.microsoft.com/office/drawing/2014/main" id="{A47029A5-727F-4EAA-801F-F26DA6A12417}"/>
                </a:ext>
              </a:extLst>
            </p:cNvPr>
            <p:cNvCxnSpPr>
              <a:cxnSpLocks/>
            </p:cNvCxnSpPr>
            <p:nvPr/>
          </p:nvCxnSpPr>
          <p:spPr>
            <a:xfrm>
              <a:off x="6001010" y="3066573"/>
              <a:ext cx="189980"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L-Shape 24">
              <a:extLst>
                <a:ext uri="{FF2B5EF4-FFF2-40B4-BE49-F238E27FC236}">
                  <a16:creationId xmlns:a16="http://schemas.microsoft.com/office/drawing/2014/main" id="{4B11B2D0-1215-474C-9180-76E39F22C80B}"/>
                </a:ext>
              </a:extLst>
            </p:cNvPr>
            <p:cNvSpPr/>
            <p:nvPr/>
          </p:nvSpPr>
          <p:spPr bwMode="auto">
            <a:xfrm rot="13463509">
              <a:off x="6037916" y="3000875"/>
              <a:ext cx="134218" cy="134218"/>
            </a:xfrm>
            <a:prstGeom prst="corner">
              <a:avLst>
                <a:gd name="adj1" fmla="val 15032"/>
                <a:gd name="adj2" fmla="val 140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54" name="Group 53">
            <a:extLst>
              <a:ext uri="{FF2B5EF4-FFF2-40B4-BE49-F238E27FC236}">
                <a16:creationId xmlns:a16="http://schemas.microsoft.com/office/drawing/2014/main" id="{5655A9D1-7A52-44DC-A5C6-718F0CEC5FFF}"/>
              </a:ext>
            </a:extLst>
          </p:cNvPr>
          <p:cNvGrpSpPr/>
          <p:nvPr/>
        </p:nvGrpSpPr>
        <p:grpSpPr>
          <a:xfrm>
            <a:off x="5890260" y="3038837"/>
            <a:ext cx="411480" cy="411480"/>
            <a:chOff x="5890260" y="2495587"/>
            <a:chExt cx="411480" cy="411480"/>
          </a:xfrm>
        </p:grpSpPr>
        <p:sp>
          <p:nvSpPr>
            <p:cNvPr id="61" name="Oval 60">
              <a:extLst>
                <a:ext uri="{FF2B5EF4-FFF2-40B4-BE49-F238E27FC236}">
                  <a16:creationId xmlns:a16="http://schemas.microsoft.com/office/drawing/2014/main" id="{358A4529-1475-411A-ACC7-B7A64BFDB596}"/>
                </a:ext>
              </a:extLst>
            </p:cNvPr>
            <p:cNvSpPr/>
            <p:nvPr/>
          </p:nvSpPr>
          <p:spPr bwMode="auto">
            <a:xfrm>
              <a:off x="5890260" y="2495587"/>
              <a:ext cx="411480" cy="411480"/>
            </a:xfrm>
            <a:prstGeom prst="ellipse">
              <a:avLst/>
            </a:prstGeom>
            <a:solidFill>
              <a:schemeClr val="bg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err="1">
                <a:gradFill>
                  <a:gsLst>
                    <a:gs pos="40075">
                      <a:srgbClr val="FFFFFF"/>
                    </a:gs>
                    <a:gs pos="30000">
                      <a:srgbClr val="FFFFFF"/>
                    </a:gs>
                  </a:gsLst>
                  <a:lin ang="5400000" scaled="0"/>
                </a:gradFill>
              </a:endParaRPr>
            </a:p>
          </p:txBody>
        </p:sp>
        <p:grpSp>
          <p:nvGrpSpPr>
            <p:cNvPr id="62" name="Group 61">
              <a:extLst>
                <a:ext uri="{FF2B5EF4-FFF2-40B4-BE49-F238E27FC236}">
                  <a16:creationId xmlns:a16="http://schemas.microsoft.com/office/drawing/2014/main" id="{4C1D2D8F-687E-4D69-8D7B-C20C5BED3420}"/>
                </a:ext>
              </a:extLst>
            </p:cNvPr>
            <p:cNvGrpSpPr/>
            <p:nvPr/>
          </p:nvGrpSpPr>
          <p:grpSpPr>
            <a:xfrm>
              <a:off x="6001010" y="2634218"/>
              <a:ext cx="189980" cy="134218"/>
              <a:chOff x="6001010" y="3000875"/>
              <a:chExt cx="189980" cy="134218"/>
            </a:xfrm>
            <a:solidFill>
              <a:schemeClr val="bg1">
                <a:lumMod val="50000"/>
              </a:schemeClr>
            </a:solidFill>
          </p:grpSpPr>
          <p:cxnSp>
            <p:nvCxnSpPr>
              <p:cNvPr id="63" name="Straight Connector 62">
                <a:extLst>
                  <a:ext uri="{FF2B5EF4-FFF2-40B4-BE49-F238E27FC236}">
                    <a16:creationId xmlns:a16="http://schemas.microsoft.com/office/drawing/2014/main" id="{D53E7D24-AD09-4B94-929F-F0071C17CBE6}"/>
                  </a:ext>
                </a:extLst>
              </p:cNvPr>
              <p:cNvCxnSpPr>
                <a:cxnSpLocks/>
              </p:cNvCxnSpPr>
              <p:nvPr/>
            </p:nvCxnSpPr>
            <p:spPr>
              <a:xfrm>
                <a:off x="6001010" y="3066573"/>
                <a:ext cx="189980"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L-Shape 63">
                <a:extLst>
                  <a:ext uri="{FF2B5EF4-FFF2-40B4-BE49-F238E27FC236}">
                    <a16:creationId xmlns:a16="http://schemas.microsoft.com/office/drawing/2014/main" id="{8D1D30E4-7979-4B09-BD0E-38D3694CEC6B}"/>
                  </a:ext>
                </a:extLst>
              </p:cNvPr>
              <p:cNvSpPr/>
              <p:nvPr/>
            </p:nvSpPr>
            <p:spPr bwMode="auto">
              <a:xfrm rot="13463509">
                <a:off x="6037916" y="3000875"/>
                <a:ext cx="134218" cy="134218"/>
              </a:xfrm>
              <a:prstGeom prst="corner">
                <a:avLst>
                  <a:gd name="adj1" fmla="val 15032"/>
                  <a:gd name="adj2" fmla="val 140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65" name="Group 64">
            <a:extLst>
              <a:ext uri="{FF2B5EF4-FFF2-40B4-BE49-F238E27FC236}">
                <a16:creationId xmlns:a16="http://schemas.microsoft.com/office/drawing/2014/main" id="{E51A05FF-24AF-4A52-8454-4104277E4F1D}"/>
              </a:ext>
            </a:extLst>
          </p:cNvPr>
          <p:cNvGrpSpPr/>
          <p:nvPr/>
        </p:nvGrpSpPr>
        <p:grpSpPr>
          <a:xfrm>
            <a:off x="5890260" y="3582087"/>
            <a:ext cx="411480" cy="411480"/>
            <a:chOff x="5890260" y="2495587"/>
            <a:chExt cx="411480" cy="411480"/>
          </a:xfrm>
        </p:grpSpPr>
        <p:sp>
          <p:nvSpPr>
            <p:cNvPr id="66" name="Oval 65">
              <a:extLst>
                <a:ext uri="{FF2B5EF4-FFF2-40B4-BE49-F238E27FC236}">
                  <a16:creationId xmlns:a16="http://schemas.microsoft.com/office/drawing/2014/main" id="{BAC181C1-2090-4F16-B3A2-960BEBA866FA}"/>
                </a:ext>
              </a:extLst>
            </p:cNvPr>
            <p:cNvSpPr/>
            <p:nvPr/>
          </p:nvSpPr>
          <p:spPr bwMode="auto">
            <a:xfrm>
              <a:off x="5890260" y="2495587"/>
              <a:ext cx="411480" cy="411480"/>
            </a:xfrm>
            <a:prstGeom prst="ellipse">
              <a:avLst/>
            </a:prstGeom>
            <a:solidFill>
              <a:schemeClr val="bg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err="1">
                <a:gradFill>
                  <a:gsLst>
                    <a:gs pos="40075">
                      <a:srgbClr val="FFFFFF"/>
                    </a:gs>
                    <a:gs pos="30000">
                      <a:srgbClr val="FFFFFF"/>
                    </a:gs>
                  </a:gsLst>
                  <a:lin ang="5400000" scaled="0"/>
                </a:gradFill>
              </a:endParaRPr>
            </a:p>
          </p:txBody>
        </p:sp>
        <p:grpSp>
          <p:nvGrpSpPr>
            <p:cNvPr id="67" name="Group 66">
              <a:extLst>
                <a:ext uri="{FF2B5EF4-FFF2-40B4-BE49-F238E27FC236}">
                  <a16:creationId xmlns:a16="http://schemas.microsoft.com/office/drawing/2014/main" id="{E67E8C40-F84D-42CD-8796-332F6F604F78}"/>
                </a:ext>
              </a:extLst>
            </p:cNvPr>
            <p:cNvGrpSpPr/>
            <p:nvPr/>
          </p:nvGrpSpPr>
          <p:grpSpPr>
            <a:xfrm>
              <a:off x="6001010" y="2634218"/>
              <a:ext cx="189980" cy="134218"/>
              <a:chOff x="6001010" y="3000875"/>
              <a:chExt cx="189980" cy="134218"/>
            </a:xfrm>
            <a:solidFill>
              <a:schemeClr val="bg1">
                <a:lumMod val="50000"/>
              </a:schemeClr>
            </a:solidFill>
          </p:grpSpPr>
          <p:cxnSp>
            <p:nvCxnSpPr>
              <p:cNvPr id="68" name="Straight Connector 67">
                <a:extLst>
                  <a:ext uri="{FF2B5EF4-FFF2-40B4-BE49-F238E27FC236}">
                    <a16:creationId xmlns:a16="http://schemas.microsoft.com/office/drawing/2014/main" id="{D4A87050-7909-4063-B6A2-62FDAD18226E}"/>
                  </a:ext>
                </a:extLst>
              </p:cNvPr>
              <p:cNvCxnSpPr>
                <a:cxnSpLocks/>
              </p:cNvCxnSpPr>
              <p:nvPr/>
            </p:nvCxnSpPr>
            <p:spPr>
              <a:xfrm>
                <a:off x="6001010" y="3066573"/>
                <a:ext cx="189980"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L-Shape 68">
                <a:extLst>
                  <a:ext uri="{FF2B5EF4-FFF2-40B4-BE49-F238E27FC236}">
                    <a16:creationId xmlns:a16="http://schemas.microsoft.com/office/drawing/2014/main" id="{7C1AE363-6087-4779-B401-EA66754B2988}"/>
                  </a:ext>
                </a:extLst>
              </p:cNvPr>
              <p:cNvSpPr/>
              <p:nvPr/>
            </p:nvSpPr>
            <p:spPr bwMode="auto">
              <a:xfrm rot="13463509">
                <a:off x="6037916" y="3000875"/>
                <a:ext cx="134218" cy="134218"/>
              </a:xfrm>
              <a:prstGeom prst="corner">
                <a:avLst>
                  <a:gd name="adj1" fmla="val 15032"/>
                  <a:gd name="adj2" fmla="val 140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7" name="Group 16">
            <a:extLst>
              <a:ext uri="{FF2B5EF4-FFF2-40B4-BE49-F238E27FC236}">
                <a16:creationId xmlns:a16="http://schemas.microsoft.com/office/drawing/2014/main" id="{57047119-7C4E-488F-B1A3-8A312CCE8DF2}"/>
              </a:ext>
            </a:extLst>
          </p:cNvPr>
          <p:cNvGrpSpPr/>
          <p:nvPr/>
        </p:nvGrpSpPr>
        <p:grpSpPr>
          <a:xfrm>
            <a:off x="5890260" y="4134743"/>
            <a:ext cx="411480" cy="411480"/>
            <a:chOff x="5357616" y="5101338"/>
            <a:chExt cx="411480" cy="411480"/>
          </a:xfrm>
        </p:grpSpPr>
        <p:sp>
          <p:nvSpPr>
            <p:cNvPr id="71" name="Oval 70">
              <a:extLst>
                <a:ext uri="{FF2B5EF4-FFF2-40B4-BE49-F238E27FC236}">
                  <a16:creationId xmlns:a16="http://schemas.microsoft.com/office/drawing/2014/main" id="{3AEEDF8B-9276-468C-9803-3272F5E090B1}"/>
                </a:ext>
              </a:extLst>
            </p:cNvPr>
            <p:cNvSpPr/>
            <p:nvPr/>
          </p:nvSpPr>
          <p:spPr bwMode="auto">
            <a:xfrm>
              <a:off x="5357616" y="5101338"/>
              <a:ext cx="411480" cy="411480"/>
            </a:xfrm>
            <a:prstGeom prst="ellipse">
              <a:avLst/>
            </a:prstGeom>
            <a:solidFill>
              <a:schemeClr val="accent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err="1">
                <a:gradFill>
                  <a:gsLst>
                    <a:gs pos="40075">
                      <a:srgbClr val="FFFFFF"/>
                    </a:gs>
                    <a:gs pos="30000">
                      <a:srgbClr val="FFFFFF"/>
                    </a:gs>
                  </a:gsLst>
                  <a:lin ang="5400000" scaled="0"/>
                </a:gradFill>
              </a:endParaRPr>
            </a:p>
          </p:txBody>
        </p:sp>
        <p:sp>
          <p:nvSpPr>
            <p:cNvPr id="75" name="TextBox 74">
              <a:extLst>
                <a:ext uri="{FF2B5EF4-FFF2-40B4-BE49-F238E27FC236}">
                  <a16:creationId xmlns:a16="http://schemas.microsoft.com/office/drawing/2014/main" id="{5A1F91AF-EA48-4222-96AE-5986EE9E6DFC}"/>
                </a:ext>
              </a:extLst>
            </p:cNvPr>
            <p:cNvSpPr txBox="1"/>
            <p:nvPr/>
          </p:nvSpPr>
          <p:spPr>
            <a:xfrm>
              <a:off x="5487623" y="5101338"/>
              <a:ext cx="209994" cy="369332"/>
            </a:xfrm>
            <a:prstGeom prst="rect">
              <a:avLst/>
            </a:prstGeom>
            <a:noFill/>
          </p:spPr>
          <p:txBody>
            <a:bodyPr wrap="none" lIns="0" tIns="0" rIns="0" bIns="0" rtlCol="0">
              <a:spAutoFit/>
            </a:bodyPr>
            <a:lstStyle/>
            <a:p>
              <a:pPr algn="l"/>
              <a:r>
                <a:rPr lang="en-US" sz="2400" dirty="0">
                  <a:solidFill>
                    <a:schemeClr val="bg1"/>
                  </a:solidFill>
                </a:rPr>
                <a:t>+</a:t>
              </a:r>
            </a:p>
          </p:txBody>
        </p:sp>
      </p:grpSp>
      <p:grpSp>
        <p:nvGrpSpPr>
          <p:cNvPr id="76" name="Group 75">
            <a:extLst>
              <a:ext uri="{FF2B5EF4-FFF2-40B4-BE49-F238E27FC236}">
                <a16:creationId xmlns:a16="http://schemas.microsoft.com/office/drawing/2014/main" id="{6FB5B9E9-1F5B-40EF-8615-1C4E18C5DE19}"/>
              </a:ext>
            </a:extLst>
          </p:cNvPr>
          <p:cNvGrpSpPr/>
          <p:nvPr/>
        </p:nvGrpSpPr>
        <p:grpSpPr>
          <a:xfrm>
            <a:off x="5890260" y="4687399"/>
            <a:ext cx="411480" cy="411480"/>
            <a:chOff x="5357616" y="5101338"/>
            <a:chExt cx="411480" cy="411480"/>
          </a:xfrm>
        </p:grpSpPr>
        <p:sp>
          <p:nvSpPr>
            <p:cNvPr id="77" name="Oval 76">
              <a:extLst>
                <a:ext uri="{FF2B5EF4-FFF2-40B4-BE49-F238E27FC236}">
                  <a16:creationId xmlns:a16="http://schemas.microsoft.com/office/drawing/2014/main" id="{42BD1CF7-A6A2-4A89-B4DA-55A287450B75}"/>
                </a:ext>
              </a:extLst>
            </p:cNvPr>
            <p:cNvSpPr/>
            <p:nvPr/>
          </p:nvSpPr>
          <p:spPr bwMode="auto">
            <a:xfrm>
              <a:off x="5357616" y="5101338"/>
              <a:ext cx="411480" cy="411480"/>
            </a:xfrm>
            <a:prstGeom prst="ellipse">
              <a:avLst/>
            </a:prstGeom>
            <a:solidFill>
              <a:schemeClr val="accent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8" name="TextBox 77">
              <a:extLst>
                <a:ext uri="{FF2B5EF4-FFF2-40B4-BE49-F238E27FC236}">
                  <a16:creationId xmlns:a16="http://schemas.microsoft.com/office/drawing/2014/main" id="{68363DAA-585C-40D6-9C7C-A253E92B53F5}"/>
                </a:ext>
              </a:extLst>
            </p:cNvPr>
            <p:cNvSpPr txBox="1"/>
            <p:nvPr/>
          </p:nvSpPr>
          <p:spPr>
            <a:xfrm>
              <a:off x="5486750" y="5122412"/>
              <a:ext cx="209994" cy="369332"/>
            </a:xfrm>
            <a:prstGeom prst="rect">
              <a:avLst/>
            </a:prstGeom>
            <a:noFill/>
          </p:spPr>
          <p:txBody>
            <a:bodyPr wrap="none" lIns="0" tIns="0" rIns="0" bIns="0" rtlCol="0">
              <a:spAutoFit/>
            </a:bodyPr>
            <a:lstStyle/>
            <a:p>
              <a:pPr algn="l"/>
              <a:r>
                <a:rPr lang="en-US" sz="2400" dirty="0">
                  <a:solidFill>
                    <a:schemeClr val="bg1"/>
                  </a:solidFill>
                </a:rPr>
                <a:t>+</a:t>
              </a:r>
            </a:p>
          </p:txBody>
        </p:sp>
      </p:grpSp>
      <p:grpSp>
        <p:nvGrpSpPr>
          <p:cNvPr id="79" name="Group 78">
            <a:extLst>
              <a:ext uri="{FF2B5EF4-FFF2-40B4-BE49-F238E27FC236}">
                <a16:creationId xmlns:a16="http://schemas.microsoft.com/office/drawing/2014/main" id="{FB01B468-6FB6-4C0C-B88C-54CAF240929F}"/>
              </a:ext>
            </a:extLst>
          </p:cNvPr>
          <p:cNvGrpSpPr/>
          <p:nvPr/>
        </p:nvGrpSpPr>
        <p:grpSpPr>
          <a:xfrm>
            <a:off x="5890260" y="5230649"/>
            <a:ext cx="411480" cy="420886"/>
            <a:chOff x="5357616" y="5091932"/>
            <a:chExt cx="411480" cy="420886"/>
          </a:xfrm>
        </p:grpSpPr>
        <p:sp>
          <p:nvSpPr>
            <p:cNvPr id="80" name="Oval 79">
              <a:extLst>
                <a:ext uri="{FF2B5EF4-FFF2-40B4-BE49-F238E27FC236}">
                  <a16:creationId xmlns:a16="http://schemas.microsoft.com/office/drawing/2014/main" id="{400F3A4D-C258-4185-BD98-2CE31E79EBEB}"/>
                </a:ext>
              </a:extLst>
            </p:cNvPr>
            <p:cNvSpPr/>
            <p:nvPr/>
          </p:nvSpPr>
          <p:spPr bwMode="auto">
            <a:xfrm>
              <a:off x="5357616" y="5101338"/>
              <a:ext cx="411480" cy="411480"/>
            </a:xfrm>
            <a:prstGeom prst="ellipse">
              <a:avLst/>
            </a:prstGeom>
            <a:solidFill>
              <a:schemeClr val="accent1"/>
            </a:solidFill>
            <a:ln w="19050" cap="flat" cmpd="sng" algn="ctr">
              <a:solidFill>
                <a:schemeClr val="accent1"/>
              </a:solid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err="1">
                <a:gradFill>
                  <a:gsLst>
                    <a:gs pos="40075">
                      <a:srgbClr val="FFFFFF"/>
                    </a:gs>
                    <a:gs pos="30000">
                      <a:srgbClr val="FFFFFF"/>
                    </a:gs>
                  </a:gsLst>
                  <a:lin ang="5400000" scaled="0"/>
                </a:gradFill>
              </a:endParaRPr>
            </a:p>
          </p:txBody>
        </p:sp>
        <p:sp>
          <p:nvSpPr>
            <p:cNvPr id="81" name="TextBox 80">
              <a:extLst>
                <a:ext uri="{FF2B5EF4-FFF2-40B4-BE49-F238E27FC236}">
                  <a16:creationId xmlns:a16="http://schemas.microsoft.com/office/drawing/2014/main" id="{53BFA042-6A35-4A8F-AF73-E381285F21DF}"/>
                </a:ext>
              </a:extLst>
            </p:cNvPr>
            <p:cNvSpPr txBox="1"/>
            <p:nvPr/>
          </p:nvSpPr>
          <p:spPr>
            <a:xfrm>
              <a:off x="5458359" y="5091932"/>
              <a:ext cx="209994" cy="369332"/>
            </a:xfrm>
            <a:prstGeom prst="rect">
              <a:avLst/>
            </a:prstGeom>
            <a:noFill/>
          </p:spPr>
          <p:txBody>
            <a:bodyPr wrap="none" lIns="0" tIns="0" rIns="0" bIns="0" rtlCol="0">
              <a:spAutoFit/>
            </a:bodyPr>
            <a:lstStyle/>
            <a:p>
              <a:pPr algn="l"/>
              <a:r>
                <a:rPr lang="en-US" sz="2400" dirty="0">
                  <a:solidFill>
                    <a:schemeClr val="bg1"/>
                  </a:solidFill>
                </a:rPr>
                <a:t>+</a:t>
              </a:r>
            </a:p>
          </p:txBody>
        </p:sp>
      </p:grpSp>
      <p:grpSp>
        <p:nvGrpSpPr>
          <p:cNvPr id="4" name="Group 3">
            <a:extLst>
              <a:ext uri="{FF2B5EF4-FFF2-40B4-BE49-F238E27FC236}">
                <a16:creationId xmlns:a16="http://schemas.microsoft.com/office/drawing/2014/main" id="{FE1F6AA3-8939-4C66-8566-1253D3064632}"/>
              </a:ext>
            </a:extLst>
          </p:cNvPr>
          <p:cNvGrpSpPr/>
          <p:nvPr/>
        </p:nvGrpSpPr>
        <p:grpSpPr>
          <a:xfrm>
            <a:off x="6938752" y="1193100"/>
            <a:ext cx="1474942" cy="699081"/>
            <a:chOff x="6938752" y="1193100"/>
            <a:chExt cx="1474942" cy="699081"/>
          </a:xfrm>
        </p:grpSpPr>
        <p:sp>
          <p:nvSpPr>
            <p:cNvPr id="56" name="Freeform 16">
              <a:extLst>
                <a:ext uri="{FF2B5EF4-FFF2-40B4-BE49-F238E27FC236}">
                  <a16:creationId xmlns:a16="http://schemas.microsoft.com/office/drawing/2014/main" id="{E53466F7-737B-4A77-8855-22A21B233DB6}"/>
                </a:ext>
              </a:extLst>
            </p:cNvPr>
            <p:cNvSpPr>
              <a:spLocks/>
            </p:cNvSpPr>
            <p:nvPr/>
          </p:nvSpPr>
          <p:spPr bwMode="auto">
            <a:xfrm>
              <a:off x="7067478" y="1518096"/>
              <a:ext cx="509332" cy="318333"/>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7BB520C6-ABC4-4773-B89B-45C902844205}"/>
                </a:ext>
              </a:extLst>
            </p:cNvPr>
            <p:cNvGrpSpPr/>
            <p:nvPr/>
          </p:nvGrpSpPr>
          <p:grpSpPr>
            <a:xfrm>
              <a:off x="6938752" y="1193100"/>
              <a:ext cx="1474942" cy="699081"/>
              <a:chOff x="6948912" y="1165822"/>
              <a:chExt cx="1474942" cy="699081"/>
            </a:xfrm>
          </p:grpSpPr>
          <p:sp>
            <p:nvSpPr>
              <p:cNvPr id="33" name="Freeform 20">
                <a:extLst>
                  <a:ext uri="{FF2B5EF4-FFF2-40B4-BE49-F238E27FC236}">
                    <a16:creationId xmlns:a16="http://schemas.microsoft.com/office/drawing/2014/main" id="{7A507D72-EB02-448D-92CC-48F4491C02D6}"/>
                  </a:ext>
                </a:extLst>
              </p:cNvPr>
              <p:cNvSpPr>
                <a:spLocks noEditPoints="1"/>
              </p:cNvSpPr>
              <p:nvPr/>
            </p:nvSpPr>
            <p:spPr bwMode="black">
              <a:xfrm>
                <a:off x="7580722" y="1165822"/>
                <a:ext cx="843132" cy="58617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C1C1C1"/>
              </a:solidFill>
            </p:spPr>
            <p:txBody>
              <a:bodyPr vert="horz" wrap="square" lIns="82305" tIns="41153" rIns="82305" bIns="41153"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Oval 33">
                <a:extLst>
                  <a:ext uri="{FF2B5EF4-FFF2-40B4-BE49-F238E27FC236}">
                    <a16:creationId xmlns:a16="http://schemas.microsoft.com/office/drawing/2014/main" id="{4CCF59F9-5015-4BF6-81EA-7C3D6E06E9F5}"/>
                  </a:ext>
                </a:extLst>
              </p:cNvPr>
              <p:cNvSpPr/>
              <p:nvPr/>
            </p:nvSpPr>
            <p:spPr bwMode="auto">
              <a:xfrm>
                <a:off x="7425440" y="1387993"/>
                <a:ext cx="456128" cy="45612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9" name="Group 8">
                <a:extLst>
                  <a:ext uri="{FF2B5EF4-FFF2-40B4-BE49-F238E27FC236}">
                    <a16:creationId xmlns:a16="http://schemas.microsoft.com/office/drawing/2014/main" id="{CF7A1CBB-2A93-43A2-85D7-D5B4610FADE1}"/>
                  </a:ext>
                </a:extLst>
              </p:cNvPr>
              <p:cNvGrpSpPr/>
              <p:nvPr/>
            </p:nvGrpSpPr>
            <p:grpSpPr>
              <a:xfrm>
                <a:off x="6948912" y="1316901"/>
                <a:ext cx="876804" cy="548002"/>
                <a:chOff x="2228851" y="3116263"/>
                <a:chExt cx="1016000" cy="635000"/>
              </a:xfrm>
            </p:grpSpPr>
            <p:sp>
              <p:nvSpPr>
                <p:cNvPr id="10" name="Freeform 9">
                  <a:extLst>
                    <a:ext uri="{FF2B5EF4-FFF2-40B4-BE49-F238E27FC236}">
                      <a16:creationId xmlns:a16="http://schemas.microsoft.com/office/drawing/2014/main" id="{17D77EB8-4CCC-47E1-A427-6DA65AB4B045}"/>
                    </a:ext>
                  </a:extLst>
                </p:cNvPr>
                <p:cNvSpPr>
                  <a:spLocks noEditPoints="1"/>
                </p:cNvSpPr>
                <p:nvPr/>
              </p:nvSpPr>
              <p:spPr bwMode="auto">
                <a:xfrm>
                  <a:off x="2228851" y="3116263"/>
                  <a:ext cx="1016000" cy="635000"/>
                </a:xfrm>
                <a:custGeom>
                  <a:avLst/>
                  <a:gdLst>
                    <a:gd name="T0" fmla="*/ 174 w 400"/>
                    <a:gd name="T1" fmla="*/ 53 h 250"/>
                    <a:gd name="T2" fmla="*/ 174 w 400"/>
                    <a:gd name="T3" fmla="*/ 53 h 250"/>
                    <a:gd name="T4" fmla="*/ 236 w 400"/>
                    <a:gd name="T5" fmla="*/ 116 h 250"/>
                    <a:gd name="T6" fmla="*/ 217 w 400"/>
                    <a:gd name="T7" fmla="*/ 135 h 250"/>
                    <a:gd name="T8" fmla="*/ 187 w 400"/>
                    <a:gd name="T9" fmla="*/ 104 h 250"/>
                    <a:gd name="T10" fmla="*/ 186 w 400"/>
                    <a:gd name="T11" fmla="*/ 164 h 250"/>
                    <a:gd name="T12" fmla="*/ 159 w 400"/>
                    <a:gd name="T13" fmla="*/ 164 h 250"/>
                    <a:gd name="T14" fmla="*/ 160 w 400"/>
                    <a:gd name="T15" fmla="*/ 104 h 250"/>
                    <a:gd name="T16" fmla="*/ 129 w 400"/>
                    <a:gd name="T17" fmla="*/ 134 h 250"/>
                    <a:gd name="T18" fmla="*/ 110 w 400"/>
                    <a:gd name="T19" fmla="*/ 115 h 250"/>
                    <a:gd name="T20" fmla="*/ 174 w 400"/>
                    <a:gd name="T21" fmla="*/ 53 h 250"/>
                    <a:gd name="T22" fmla="*/ 256 w 400"/>
                    <a:gd name="T23" fmla="*/ 135 h 250"/>
                    <a:gd name="T24" fmla="*/ 256 w 400"/>
                    <a:gd name="T25" fmla="*/ 135 h 250"/>
                    <a:gd name="T26" fmla="*/ 286 w 400"/>
                    <a:gd name="T27" fmla="*/ 166 h 250"/>
                    <a:gd name="T28" fmla="*/ 287 w 400"/>
                    <a:gd name="T29" fmla="*/ 106 h 250"/>
                    <a:gd name="T30" fmla="*/ 314 w 400"/>
                    <a:gd name="T31" fmla="*/ 107 h 250"/>
                    <a:gd name="T32" fmla="*/ 313 w 400"/>
                    <a:gd name="T33" fmla="*/ 166 h 250"/>
                    <a:gd name="T34" fmla="*/ 344 w 400"/>
                    <a:gd name="T35" fmla="*/ 136 h 250"/>
                    <a:gd name="T36" fmla="*/ 363 w 400"/>
                    <a:gd name="T37" fmla="*/ 155 h 250"/>
                    <a:gd name="T38" fmla="*/ 299 w 400"/>
                    <a:gd name="T39" fmla="*/ 217 h 250"/>
                    <a:gd name="T40" fmla="*/ 237 w 400"/>
                    <a:gd name="T41" fmla="*/ 154 h 250"/>
                    <a:gd name="T42" fmla="*/ 256 w 400"/>
                    <a:gd name="T43" fmla="*/ 135 h 250"/>
                    <a:gd name="T44" fmla="*/ 22 w 400"/>
                    <a:gd name="T45" fmla="*/ 228 h 250"/>
                    <a:gd name="T46" fmla="*/ 22 w 400"/>
                    <a:gd name="T47" fmla="*/ 228 h 250"/>
                    <a:gd name="T48" fmla="*/ 46 w 400"/>
                    <a:gd name="T49" fmla="*/ 244 h 250"/>
                    <a:gd name="T50" fmla="*/ 75 w 400"/>
                    <a:gd name="T51" fmla="*/ 250 h 250"/>
                    <a:gd name="T52" fmla="*/ 300 w 400"/>
                    <a:gd name="T53" fmla="*/ 250 h 250"/>
                    <a:gd name="T54" fmla="*/ 339 w 400"/>
                    <a:gd name="T55" fmla="*/ 242 h 250"/>
                    <a:gd name="T56" fmla="*/ 371 w 400"/>
                    <a:gd name="T57" fmla="*/ 221 h 250"/>
                    <a:gd name="T58" fmla="*/ 392 w 400"/>
                    <a:gd name="T59" fmla="*/ 189 h 250"/>
                    <a:gd name="T60" fmla="*/ 400 w 400"/>
                    <a:gd name="T61" fmla="*/ 150 h 250"/>
                    <a:gd name="T62" fmla="*/ 392 w 400"/>
                    <a:gd name="T63" fmla="*/ 111 h 250"/>
                    <a:gd name="T64" fmla="*/ 371 w 400"/>
                    <a:gd name="T65" fmla="*/ 79 h 250"/>
                    <a:gd name="T66" fmla="*/ 339 w 400"/>
                    <a:gd name="T67" fmla="*/ 58 h 250"/>
                    <a:gd name="T68" fmla="*/ 300 w 400"/>
                    <a:gd name="T69" fmla="*/ 50 h 250"/>
                    <a:gd name="T70" fmla="*/ 282 w 400"/>
                    <a:gd name="T71" fmla="*/ 52 h 250"/>
                    <a:gd name="T72" fmla="*/ 264 w 400"/>
                    <a:gd name="T73" fmla="*/ 30 h 250"/>
                    <a:gd name="T74" fmla="*/ 241 w 400"/>
                    <a:gd name="T75" fmla="*/ 14 h 250"/>
                    <a:gd name="T76" fmla="*/ 215 w 400"/>
                    <a:gd name="T77" fmla="*/ 4 h 250"/>
                    <a:gd name="T78" fmla="*/ 187 w 400"/>
                    <a:gd name="T79" fmla="*/ 0 h 250"/>
                    <a:gd name="T80" fmla="*/ 146 w 400"/>
                    <a:gd name="T81" fmla="*/ 8 h 250"/>
                    <a:gd name="T82" fmla="*/ 112 w 400"/>
                    <a:gd name="T83" fmla="*/ 29 h 250"/>
                    <a:gd name="T84" fmla="*/ 88 w 400"/>
                    <a:gd name="T85" fmla="*/ 61 h 250"/>
                    <a:gd name="T86" fmla="*/ 75 w 400"/>
                    <a:gd name="T87" fmla="*/ 100 h 250"/>
                    <a:gd name="T88" fmla="*/ 46 w 400"/>
                    <a:gd name="T89" fmla="*/ 106 h 250"/>
                    <a:gd name="T90" fmla="*/ 22 w 400"/>
                    <a:gd name="T91" fmla="*/ 122 h 250"/>
                    <a:gd name="T92" fmla="*/ 6 w 400"/>
                    <a:gd name="T93" fmla="*/ 146 h 250"/>
                    <a:gd name="T94" fmla="*/ 0 w 400"/>
                    <a:gd name="T95" fmla="*/ 175 h 250"/>
                    <a:gd name="T96" fmla="*/ 6 w 400"/>
                    <a:gd name="T97" fmla="*/ 204 h 250"/>
                    <a:gd name="T98" fmla="*/ 22 w 400"/>
                    <a:gd name="T99" fmla="*/ 2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50">
                      <a:moveTo>
                        <a:pt x="174" y="53"/>
                      </a:moveTo>
                      <a:lnTo>
                        <a:pt x="174" y="53"/>
                      </a:lnTo>
                      <a:lnTo>
                        <a:pt x="236" y="116"/>
                      </a:lnTo>
                      <a:lnTo>
                        <a:pt x="217" y="135"/>
                      </a:lnTo>
                      <a:lnTo>
                        <a:pt x="187" y="104"/>
                      </a:lnTo>
                      <a:lnTo>
                        <a:pt x="186" y="164"/>
                      </a:lnTo>
                      <a:lnTo>
                        <a:pt x="159" y="164"/>
                      </a:lnTo>
                      <a:lnTo>
                        <a:pt x="160" y="104"/>
                      </a:lnTo>
                      <a:lnTo>
                        <a:pt x="129" y="134"/>
                      </a:lnTo>
                      <a:lnTo>
                        <a:pt x="110" y="115"/>
                      </a:lnTo>
                      <a:lnTo>
                        <a:pt x="174" y="53"/>
                      </a:lnTo>
                      <a:close/>
                      <a:moveTo>
                        <a:pt x="256" y="135"/>
                      </a:moveTo>
                      <a:lnTo>
                        <a:pt x="256" y="135"/>
                      </a:lnTo>
                      <a:lnTo>
                        <a:pt x="286" y="166"/>
                      </a:lnTo>
                      <a:lnTo>
                        <a:pt x="287" y="106"/>
                      </a:lnTo>
                      <a:lnTo>
                        <a:pt x="314" y="107"/>
                      </a:lnTo>
                      <a:lnTo>
                        <a:pt x="313" y="166"/>
                      </a:lnTo>
                      <a:lnTo>
                        <a:pt x="344" y="136"/>
                      </a:lnTo>
                      <a:lnTo>
                        <a:pt x="363" y="155"/>
                      </a:lnTo>
                      <a:lnTo>
                        <a:pt x="299" y="217"/>
                      </a:lnTo>
                      <a:lnTo>
                        <a:pt x="237" y="154"/>
                      </a:lnTo>
                      <a:lnTo>
                        <a:pt x="256" y="135"/>
                      </a:lnTo>
                      <a:close/>
                      <a:moveTo>
                        <a:pt x="22" y="228"/>
                      </a:moveTo>
                      <a:lnTo>
                        <a:pt x="22" y="228"/>
                      </a:lnTo>
                      <a:cubicBezTo>
                        <a:pt x="29" y="235"/>
                        <a:pt x="37" y="240"/>
                        <a:pt x="46" y="244"/>
                      </a:cubicBezTo>
                      <a:cubicBezTo>
                        <a:pt x="55" y="248"/>
                        <a:pt x="65" y="250"/>
                        <a:pt x="75" y="250"/>
                      </a:cubicBezTo>
                      <a:lnTo>
                        <a:pt x="300" y="250"/>
                      </a:lnTo>
                      <a:cubicBezTo>
                        <a:pt x="314" y="250"/>
                        <a:pt x="327" y="248"/>
                        <a:pt x="339" y="242"/>
                      </a:cubicBezTo>
                      <a:cubicBezTo>
                        <a:pt x="351" y="237"/>
                        <a:pt x="362" y="230"/>
                        <a:pt x="371" y="221"/>
                      </a:cubicBezTo>
                      <a:cubicBezTo>
                        <a:pt x="380" y="212"/>
                        <a:pt x="387" y="201"/>
                        <a:pt x="392" y="189"/>
                      </a:cubicBezTo>
                      <a:cubicBezTo>
                        <a:pt x="397" y="177"/>
                        <a:pt x="400" y="164"/>
                        <a:pt x="400" y="150"/>
                      </a:cubicBezTo>
                      <a:cubicBezTo>
                        <a:pt x="400" y="136"/>
                        <a:pt x="397" y="123"/>
                        <a:pt x="392" y="111"/>
                      </a:cubicBezTo>
                      <a:cubicBezTo>
                        <a:pt x="387" y="99"/>
                        <a:pt x="380" y="88"/>
                        <a:pt x="371" y="79"/>
                      </a:cubicBezTo>
                      <a:cubicBezTo>
                        <a:pt x="362" y="70"/>
                        <a:pt x="351" y="63"/>
                        <a:pt x="339" y="58"/>
                      </a:cubicBezTo>
                      <a:cubicBezTo>
                        <a:pt x="327" y="53"/>
                        <a:pt x="314" y="50"/>
                        <a:pt x="300" y="50"/>
                      </a:cubicBezTo>
                      <a:cubicBezTo>
                        <a:pt x="294" y="50"/>
                        <a:pt x="288" y="51"/>
                        <a:pt x="282" y="52"/>
                      </a:cubicBezTo>
                      <a:cubicBezTo>
                        <a:pt x="276" y="44"/>
                        <a:pt x="270" y="37"/>
                        <a:pt x="264" y="30"/>
                      </a:cubicBezTo>
                      <a:cubicBezTo>
                        <a:pt x="257" y="24"/>
                        <a:pt x="249" y="18"/>
                        <a:pt x="241" y="14"/>
                      </a:cubicBezTo>
                      <a:cubicBezTo>
                        <a:pt x="233" y="9"/>
                        <a:pt x="225" y="6"/>
                        <a:pt x="215" y="4"/>
                      </a:cubicBezTo>
                      <a:cubicBezTo>
                        <a:pt x="206" y="1"/>
                        <a:pt x="197" y="0"/>
                        <a:pt x="187" y="0"/>
                      </a:cubicBezTo>
                      <a:cubicBezTo>
                        <a:pt x="173" y="0"/>
                        <a:pt x="159" y="3"/>
                        <a:pt x="146" y="8"/>
                      </a:cubicBezTo>
                      <a:cubicBezTo>
                        <a:pt x="134" y="13"/>
                        <a:pt x="122" y="20"/>
                        <a:pt x="112" y="29"/>
                      </a:cubicBezTo>
                      <a:cubicBezTo>
                        <a:pt x="102" y="38"/>
                        <a:pt x="94" y="48"/>
                        <a:pt x="88" y="61"/>
                      </a:cubicBezTo>
                      <a:cubicBezTo>
                        <a:pt x="81" y="73"/>
                        <a:pt x="77" y="86"/>
                        <a:pt x="75" y="100"/>
                      </a:cubicBezTo>
                      <a:cubicBezTo>
                        <a:pt x="65" y="100"/>
                        <a:pt x="55" y="102"/>
                        <a:pt x="46" y="106"/>
                      </a:cubicBezTo>
                      <a:cubicBezTo>
                        <a:pt x="37" y="110"/>
                        <a:pt x="29" y="115"/>
                        <a:pt x="22" y="122"/>
                      </a:cubicBezTo>
                      <a:cubicBezTo>
                        <a:pt x="15" y="129"/>
                        <a:pt x="10" y="137"/>
                        <a:pt x="6" y="146"/>
                      </a:cubicBezTo>
                      <a:cubicBezTo>
                        <a:pt x="2" y="155"/>
                        <a:pt x="0" y="165"/>
                        <a:pt x="0" y="175"/>
                      </a:cubicBezTo>
                      <a:cubicBezTo>
                        <a:pt x="0" y="186"/>
                        <a:pt x="2" y="195"/>
                        <a:pt x="6" y="204"/>
                      </a:cubicBezTo>
                      <a:cubicBezTo>
                        <a:pt x="10" y="213"/>
                        <a:pt x="15" y="221"/>
                        <a:pt x="22" y="228"/>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329C664-2EBE-4765-944A-D56C5F21C419}"/>
                    </a:ext>
                  </a:extLst>
                </p:cNvPr>
                <p:cNvSpPr>
                  <a:spLocks/>
                </p:cNvSpPr>
                <p:nvPr/>
              </p:nvSpPr>
              <p:spPr bwMode="auto">
                <a:xfrm>
                  <a:off x="2508251" y="3251200"/>
                  <a:ext cx="320675" cy="280988"/>
                </a:xfrm>
                <a:custGeom>
                  <a:avLst/>
                  <a:gdLst>
                    <a:gd name="T0" fmla="*/ 50 w 126"/>
                    <a:gd name="T1" fmla="*/ 51 h 111"/>
                    <a:gd name="T2" fmla="*/ 50 w 126"/>
                    <a:gd name="T3" fmla="*/ 51 h 111"/>
                    <a:gd name="T4" fmla="*/ 49 w 126"/>
                    <a:gd name="T5" fmla="*/ 111 h 111"/>
                    <a:gd name="T6" fmla="*/ 76 w 126"/>
                    <a:gd name="T7" fmla="*/ 111 h 111"/>
                    <a:gd name="T8" fmla="*/ 77 w 126"/>
                    <a:gd name="T9" fmla="*/ 51 h 111"/>
                    <a:gd name="T10" fmla="*/ 107 w 126"/>
                    <a:gd name="T11" fmla="*/ 82 h 111"/>
                    <a:gd name="T12" fmla="*/ 126 w 126"/>
                    <a:gd name="T13" fmla="*/ 63 h 111"/>
                    <a:gd name="T14" fmla="*/ 64 w 126"/>
                    <a:gd name="T15" fmla="*/ 0 h 111"/>
                    <a:gd name="T16" fmla="*/ 0 w 126"/>
                    <a:gd name="T17" fmla="*/ 62 h 111"/>
                    <a:gd name="T18" fmla="*/ 19 w 126"/>
                    <a:gd name="T19" fmla="*/ 81 h 111"/>
                    <a:gd name="T20" fmla="*/ 50 w 126"/>
                    <a:gd name="T21" fmla="*/ 5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11">
                      <a:moveTo>
                        <a:pt x="50" y="51"/>
                      </a:moveTo>
                      <a:lnTo>
                        <a:pt x="50" y="51"/>
                      </a:lnTo>
                      <a:lnTo>
                        <a:pt x="49" y="111"/>
                      </a:lnTo>
                      <a:lnTo>
                        <a:pt x="76" y="111"/>
                      </a:lnTo>
                      <a:lnTo>
                        <a:pt x="77" y="51"/>
                      </a:lnTo>
                      <a:lnTo>
                        <a:pt x="107" y="82"/>
                      </a:lnTo>
                      <a:lnTo>
                        <a:pt x="126" y="63"/>
                      </a:lnTo>
                      <a:lnTo>
                        <a:pt x="64" y="0"/>
                      </a:lnTo>
                      <a:lnTo>
                        <a:pt x="0" y="62"/>
                      </a:lnTo>
                      <a:lnTo>
                        <a:pt x="19" y="81"/>
                      </a:lnTo>
                      <a:lnTo>
                        <a:pt x="50" y="51"/>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3F030194-D416-4C06-8B00-099B66536FF4}"/>
                    </a:ext>
                  </a:extLst>
                </p:cNvPr>
                <p:cNvSpPr>
                  <a:spLocks noEditPoints="1"/>
                </p:cNvSpPr>
                <p:nvPr/>
              </p:nvSpPr>
              <p:spPr bwMode="auto">
                <a:xfrm>
                  <a:off x="2443329" y="3326663"/>
                  <a:ext cx="738980" cy="368870"/>
                </a:xfrm>
                <a:prstGeom prst="ellipse">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9">
                  <a:extLst>
                    <a:ext uri="{FF2B5EF4-FFF2-40B4-BE49-F238E27FC236}">
                      <a16:creationId xmlns:a16="http://schemas.microsoft.com/office/drawing/2014/main" id="{DA9B327B-95A1-4F55-B8FD-BBDB94ABF09D}"/>
                    </a:ext>
                  </a:extLst>
                </p:cNvPr>
                <p:cNvSpPr>
                  <a:spLocks noEditPoints="1"/>
                </p:cNvSpPr>
                <p:nvPr/>
              </p:nvSpPr>
              <p:spPr bwMode="auto">
                <a:xfrm>
                  <a:off x="2513103" y="3142228"/>
                  <a:ext cx="302479" cy="368870"/>
                </a:xfrm>
                <a:prstGeom prst="ellipse">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8" name="Freeform 15">
              <a:extLst>
                <a:ext uri="{FF2B5EF4-FFF2-40B4-BE49-F238E27FC236}">
                  <a16:creationId xmlns:a16="http://schemas.microsoft.com/office/drawing/2014/main" id="{960DC66B-AEBE-484C-9E49-064BF607959A}"/>
                </a:ext>
              </a:extLst>
            </p:cNvPr>
            <p:cNvSpPr>
              <a:spLocks/>
            </p:cNvSpPr>
            <p:nvPr/>
          </p:nvSpPr>
          <p:spPr bwMode="auto">
            <a:xfrm>
              <a:off x="7205315" y="1462723"/>
              <a:ext cx="225855" cy="250788"/>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33277009-6FFE-4718-B939-5D8406E82021}"/>
                </a:ext>
              </a:extLst>
            </p:cNvPr>
            <p:cNvSpPr>
              <a:spLocks/>
            </p:cNvSpPr>
            <p:nvPr/>
          </p:nvSpPr>
          <p:spPr bwMode="auto">
            <a:xfrm rot="10800000">
              <a:off x="7480747" y="1568723"/>
              <a:ext cx="225855" cy="250788"/>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DEB2A7AD-C3A9-A947-BE7F-E1B8EBA2DB0C}"/>
              </a:ext>
            </a:extLst>
          </p:cNvPr>
          <p:cNvGrpSpPr/>
          <p:nvPr/>
        </p:nvGrpSpPr>
        <p:grpSpPr>
          <a:xfrm>
            <a:off x="5890260" y="5782327"/>
            <a:ext cx="411480" cy="420886"/>
            <a:chOff x="5357616" y="5091932"/>
            <a:chExt cx="411480" cy="420886"/>
          </a:xfrm>
        </p:grpSpPr>
        <p:sp>
          <p:nvSpPr>
            <p:cNvPr id="59" name="Oval 58">
              <a:extLst>
                <a:ext uri="{FF2B5EF4-FFF2-40B4-BE49-F238E27FC236}">
                  <a16:creationId xmlns:a16="http://schemas.microsoft.com/office/drawing/2014/main" id="{1D2369BF-A9CE-B748-B8E4-820AC06D97A4}"/>
                </a:ext>
              </a:extLst>
            </p:cNvPr>
            <p:cNvSpPr/>
            <p:nvPr/>
          </p:nvSpPr>
          <p:spPr bwMode="auto">
            <a:xfrm>
              <a:off x="5357616" y="5101338"/>
              <a:ext cx="411480" cy="411480"/>
            </a:xfrm>
            <a:prstGeom prst="ellipse">
              <a:avLst/>
            </a:prstGeom>
            <a:solidFill>
              <a:schemeClr val="accent1"/>
            </a:solidFill>
            <a:ln w="19050" cap="flat" cmpd="sng" algn="ctr">
              <a:solidFill>
                <a:schemeClr val="accent1"/>
              </a:solid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err="1">
                <a:gradFill>
                  <a:gsLst>
                    <a:gs pos="40075">
                      <a:srgbClr val="FFFFFF"/>
                    </a:gs>
                    <a:gs pos="30000">
                      <a:srgbClr val="FFFFFF"/>
                    </a:gs>
                  </a:gsLst>
                  <a:lin ang="5400000" scaled="0"/>
                </a:gradFill>
              </a:endParaRPr>
            </a:p>
          </p:txBody>
        </p:sp>
        <p:sp>
          <p:nvSpPr>
            <p:cNvPr id="60" name="TextBox 59">
              <a:extLst>
                <a:ext uri="{FF2B5EF4-FFF2-40B4-BE49-F238E27FC236}">
                  <a16:creationId xmlns:a16="http://schemas.microsoft.com/office/drawing/2014/main" id="{906E8692-3B36-7442-B301-6915CEFF331D}"/>
                </a:ext>
              </a:extLst>
            </p:cNvPr>
            <p:cNvSpPr txBox="1"/>
            <p:nvPr/>
          </p:nvSpPr>
          <p:spPr>
            <a:xfrm>
              <a:off x="5458359" y="5091932"/>
              <a:ext cx="209994" cy="369332"/>
            </a:xfrm>
            <a:prstGeom prst="rect">
              <a:avLst/>
            </a:prstGeom>
            <a:noFill/>
          </p:spPr>
          <p:txBody>
            <a:bodyPr wrap="none" lIns="0" tIns="0" rIns="0" bIns="0" rtlCol="0">
              <a:spAutoFit/>
            </a:bodyPr>
            <a:lstStyle/>
            <a:p>
              <a:pPr algn="l"/>
              <a:r>
                <a:rPr lang="en-US" sz="2400" dirty="0">
                  <a:solidFill>
                    <a:schemeClr val="bg1"/>
                  </a:solidFill>
                </a:rPr>
                <a:t>+</a:t>
              </a:r>
            </a:p>
          </p:txBody>
        </p:sp>
      </p:grpSp>
    </p:spTree>
    <p:extLst>
      <p:ext uri="{BB962C8B-B14F-4D97-AF65-F5344CB8AC3E}">
        <p14:creationId xmlns:p14="http://schemas.microsoft.com/office/powerpoint/2010/main" val="14804386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xmlns:a16="http://schemas.microsoft.com/office/drawing/2014/main" xmlns:p14="http://schemas.microsoft.com/office/powerpoint/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20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4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60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nodeType="withEffect">
                                  <p:stCondLst>
                                    <p:cond delay="80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8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3D975202-ECCF-46F3-87CE-A256D0D1122A}"/>
              </a:ext>
            </a:extLst>
          </p:cNvPr>
          <p:cNvSpPr txBox="1"/>
          <p:nvPr/>
        </p:nvSpPr>
        <p:spPr>
          <a:xfrm>
            <a:off x="9329099" y="6507270"/>
            <a:ext cx="2150140"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*Windows Enterprise not required</a:t>
            </a:r>
          </a:p>
        </p:txBody>
      </p:sp>
      <p:sp>
        <p:nvSpPr>
          <p:cNvPr id="11" name="TextBox 10">
            <a:extLst>
              <a:ext uri="{FF2B5EF4-FFF2-40B4-BE49-F238E27FC236}">
                <a16:creationId xmlns:a16="http://schemas.microsoft.com/office/drawing/2014/main" id="{7E92AFA4-190F-4535-9F83-5397496FA2C9}"/>
              </a:ext>
            </a:extLst>
          </p:cNvPr>
          <p:cNvSpPr txBox="1"/>
          <p:nvPr/>
        </p:nvSpPr>
        <p:spPr>
          <a:xfrm>
            <a:off x="1108486" y="802913"/>
            <a:ext cx="9975038"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The world’s productivity service – Modern Workplace</a:t>
            </a:r>
          </a:p>
        </p:txBody>
      </p:sp>
      <p:cxnSp>
        <p:nvCxnSpPr>
          <p:cNvPr id="54" name="Straight Connector 53">
            <a:extLst>
              <a:ext uri="{FF2B5EF4-FFF2-40B4-BE49-F238E27FC236}">
                <a16:creationId xmlns:a16="http://schemas.microsoft.com/office/drawing/2014/main" id="{103BBBAA-0484-4E41-9220-EE66F05E9DEC}"/>
              </a:ext>
            </a:extLst>
          </p:cNvPr>
          <p:cNvCxnSpPr>
            <a:cxnSpLocks noChangeAspect="1"/>
          </p:cNvCxnSpPr>
          <p:nvPr/>
        </p:nvCxnSpPr>
        <p:spPr>
          <a:xfrm flipH="1">
            <a:off x="3791687" y="1903458"/>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9B9C1A6-5670-4251-9D98-1F7D34A3C258}"/>
              </a:ext>
            </a:extLst>
          </p:cNvPr>
          <p:cNvGrpSpPr/>
          <p:nvPr/>
        </p:nvGrpSpPr>
        <p:grpSpPr>
          <a:xfrm>
            <a:off x="7530439" y="1894404"/>
            <a:ext cx="6813521" cy="3069193"/>
            <a:chOff x="7530439" y="1894404"/>
            <a:chExt cx="6813521" cy="3069193"/>
          </a:xfrm>
        </p:grpSpPr>
        <p:cxnSp>
          <p:nvCxnSpPr>
            <p:cNvPr id="10" name="Straight Connector 9">
              <a:extLst>
                <a:ext uri="{FF2B5EF4-FFF2-40B4-BE49-F238E27FC236}">
                  <a16:creationId xmlns:a16="http://schemas.microsoft.com/office/drawing/2014/main" id="{0D7F775D-2F5E-4A44-8B8D-0EFA48E9F60C}"/>
                </a:ext>
              </a:extLst>
            </p:cNvPr>
            <p:cNvCxnSpPr>
              <a:cxnSpLocks noChangeAspect="1"/>
            </p:cNvCxnSpPr>
            <p:nvPr/>
          </p:nvCxnSpPr>
          <p:spPr>
            <a:xfrm flipH="1">
              <a:off x="7530439"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ACD2779-F565-41EA-8F17-4CC911601536}"/>
                </a:ext>
              </a:extLst>
            </p:cNvPr>
            <p:cNvCxnSpPr>
              <a:cxnSpLocks noChangeAspect="1"/>
            </p:cNvCxnSpPr>
            <p:nvPr/>
          </p:nvCxnSpPr>
          <p:spPr>
            <a:xfrm flipH="1">
              <a:off x="13073345"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31" name="Picture 130">
            <a:extLst>
              <a:ext uri="{FF2B5EF4-FFF2-40B4-BE49-F238E27FC236}">
                <a16:creationId xmlns:a16="http://schemas.microsoft.com/office/drawing/2014/main" id="{5A088152-595E-CE4D-B9F0-DA21DAA28AD7}"/>
              </a:ext>
            </a:extLst>
          </p:cNvPr>
          <p:cNvPicPr>
            <a:picLocks noChangeAspect="1"/>
          </p:cNvPicPr>
          <p:nvPr/>
        </p:nvPicPr>
        <p:blipFill>
          <a:blip r:embed="rId3"/>
          <a:stretch>
            <a:fillRect/>
          </a:stretch>
        </p:blipFill>
        <p:spPr>
          <a:xfrm>
            <a:off x="498650" y="2076139"/>
            <a:ext cx="3021342" cy="488205"/>
          </a:xfrm>
          <a:prstGeom prst="rect">
            <a:avLst/>
          </a:prstGeom>
        </p:spPr>
      </p:pic>
      <p:pic>
        <p:nvPicPr>
          <p:cNvPr id="52" name="Picture 51">
            <a:extLst>
              <a:ext uri="{FF2B5EF4-FFF2-40B4-BE49-F238E27FC236}">
                <a16:creationId xmlns:a16="http://schemas.microsoft.com/office/drawing/2014/main" id="{F47815F1-EAEB-4479-A349-4AA8C6B47AC4}"/>
              </a:ext>
            </a:extLst>
          </p:cNvPr>
          <p:cNvPicPr>
            <a:picLocks noChangeAspect="1"/>
          </p:cNvPicPr>
          <p:nvPr/>
        </p:nvPicPr>
        <p:blipFill rotWithShape="1">
          <a:blip r:embed="rId4"/>
          <a:srcRect l="14542" t="4922" r="38123" b="24070"/>
          <a:stretch/>
        </p:blipFill>
        <p:spPr>
          <a:xfrm>
            <a:off x="862870" y="2623141"/>
            <a:ext cx="2178050" cy="2178122"/>
          </a:xfrm>
          <a:prstGeom prst="ellipse">
            <a:avLst/>
          </a:prstGeom>
          <a:solidFill>
            <a:schemeClr val="bg1"/>
          </a:solidFill>
          <a:ln>
            <a:noFill/>
            <a:headEnd type="none" w="med" len="med"/>
            <a:tailEnd type="none" w="med" len="med"/>
          </a:ln>
          <a:effectLst/>
        </p:spPr>
      </p:pic>
      <p:sp>
        <p:nvSpPr>
          <p:cNvPr id="132" name="TextBox 131">
            <a:extLst>
              <a:ext uri="{FF2B5EF4-FFF2-40B4-BE49-F238E27FC236}">
                <a16:creationId xmlns:a16="http://schemas.microsoft.com/office/drawing/2014/main" id="{E6A9CBCF-98F6-9948-80DF-B5E567741196}"/>
              </a:ext>
            </a:extLst>
          </p:cNvPr>
          <p:cNvSpPr txBox="1"/>
          <p:nvPr/>
        </p:nvSpPr>
        <p:spPr>
          <a:xfrm>
            <a:off x="9176909" y="2496426"/>
            <a:ext cx="117352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Exchange</a:t>
            </a:r>
          </a:p>
        </p:txBody>
      </p:sp>
      <p:sp>
        <p:nvSpPr>
          <p:cNvPr id="133" name="TextBox 132">
            <a:extLst>
              <a:ext uri="{FF2B5EF4-FFF2-40B4-BE49-F238E27FC236}">
                <a16:creationId xmlns:a16="http://schemas.microsoft.com/office/drawing/2014/main" id="{A6FE57B9-2D3A-9E47-B420-724F04D55314}"/>
              </a:ext>
            </a:extLst>
          </p:cNvPr>
          <p:cNvSpPr txBox="1"/>
          <p:nvPr/>
        </p:nvSpPr>
        <p:spPr>
          <a:xfrm>
            <a:off x="8672747" y="3242981"/>
            <a:ext cx="3145873"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SharePoint / OneDrive</a:t>
            </a:r>
          </a:p>
        </p:txBody>
      </p:sp>
      <p:sp>
        <p:nvSpPr>
          <p:cNvPr id="134" name="TextBox 133">
            <a:extLst>
              <a:ext uri="{FF2B5EF4-FFF2-40B4-BE49-F238E27FC236}">
                <a16:creationId xmlns:a16="http://schemas.microsoft.com/office/drawing/2014/main" id="{AAE3312A-15F9-294A-BDC8-EBED14263F64}"/>
              </a:ext>
            </a:extLst>
          </p:cNvPr>
          <p:cNvSpPr txBox="1"/>
          <p:nvPr/>
        </p:nvSpPr>
        <p:spPr>
          <a:xfrm>
            <a:off x="8301668" y="3989536"/>
            <a:ext cx="292400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Teams / Apps / Voice</a:t>
            </a:r>
          </a:p>
        </p:txBody>
      </p:sp>
      <p:sp>
        <p:nvSpPr>
          <p:cNvPr id="142" name="TextBox 141">
            <a:extLst>
              <a:ext uri="{FF2B5EF4-FFF2-40B4-BE49-F238E27FC236}">
                <a16:creationId xmlns:a16="http://schemas.microsoft.com/office/drawing/2014/main" id="{B87B96D1-265E-624A-924A-1A92CCEC30E0}"/>
              </a:ext>
            </a:extLst>
          </p:cNvPr>
          <p:cNvSpPr txBox="1"/>
          <p:nvPr/>
        </p:nvSpPr>
        <p:spPr>
          <a:xfrm>
            <a:off x="5630878" y="2655098"/>
            <a:ext cx="143148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Office 365</a:t>
            </a:r>
          </a:p>
        </p:txBody>
      </p:sp>
      <p:sp>
        <p:nvSpPr>
          <p:cNvPr id="14" name="TextBox 13">
            <a:extLst>
              <a:ext uri="{FF2B5EF4-FFF2-40B4-BE49-F238E27FC236}">
                <a16:creationId xmlns:a16="http://schemas.microsoft.com/office/drawing/2014/main" id="{6F8FC3E4-9C5E-CA40-A54C-022596AD1C45}"/>
              </a:ext>
            </a:extLst>
          </p:cNvPr>
          <p:cNvSpPr txBox="1"/>
          <p:nvPr/>
        </p:nvSpPr>
        <p:spPr>
          <a:xfrm>
            <a:off x="8028046" y="4616597"/>
            <a:ext cx="1131720"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Yammer</a:t>
            </a:r>
          </a:p>
        </p:txBody>
      </p:sp>
      <p:sp>
        <p:nvSpPr>
          <p:cNvPr id="15" name="TextBox 14">
            <a:extLst>
              <a:ext uri="{FF2B5EF4-FFF2-40B4-BE49-F238E27FC236}">
                <a16:creationId xmlns:a16="http://schemas.microsoft.com/office/drawing/2014/main" id="{C28F6AD0-EC4D-7D48-8012-A9813CDB8C7A}"/>
              </a:ext>
            </a:extLst>
          </p:cNvPr>
          <p:cNvSpPr txBox="1"/>
          <p:nvPr/>
        </p:nvSpPr>
        <p:spPr>
          <a:xfrm>
            <a:off x="9442065" y="1891473"/>
            <a:ext cx="803618"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Azure</a:t>
            </a:r>
          </a:p>
        </p:txBody>
      </p:sp>
    </p:spTree>
    <p:extLst>
      <p:ext uri="{BB962C8B-B14F-4D97-AF65-F5344CB8AC3E}">
        <p14:creationId xmlns:p14="http://schemas.microsoft.com/office/powerpoint/2010/main" val="1797272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42127BE-67BC-486C-BCBD-DE80995993BE}"/>
              </a:ext>
            </a:extLst>
          </p:cNvPr>
          <p:cNvSpPr txBox="1"/>
          <p:nvPr/>
        </p:nvSpPr>
        <p:spPr>
          <a:xfrm>
            <a:off x="5374508" y="3244334"/>
            <a:ext cx="1671933"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Windows 10</a:t>
            </a:r>
          </a:p>
        </p:txBody>
      </p:sp>
      <p:sp>
        <p:nvSpPr>
          <p:cNvPr id="11" name="TextBox 10">
            <a:extLst>
              <a:ext uri="{FF2B5EF4-FFF2-40B4-BE49-F238E27FC236}">
                <a16:creationId xmlns:a16="http://schemas.microsoft.com/office/drawing/2014/main" id="{7E92AFA4-190F-4535-9F83-5397496FA2C9}"/>
              </a:ext>
            </a:extLst>
          </p:cNvPr>
          <p:cNvSpPr txBox="1"/>
          <p:nvPr/>
        </p:nvSpPr>
        <p:spPr>
          <a:xfrm>
            <a:off x="1108486" y="802913"/>
            <a:ext cx="9975038"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The world’s productivity service – Modern Workplace</a:t>
            </a:r>
          </a:p>
        </p:txBody>
      </p:sp>
      <p:cxnSp>
        <p:nvCxnSpPr>
          <p:cNvPr id="54" name="Straight Connector 53">
            <a:extLst>
              <a:ext uri="{FF2B5EF4-FFF2-40B4-BE49-F238E27FC236}">
                <a16:creationId xmlns:a16="http://schemas.microsoft.com/office/drawing/2014/main" id="{103BBBAA-0484-4E41-9220-EE66F05E9DEC}"/>
              </a:ext>
            </a:extLst>
          </p:cNvPr>
          <p:cNvCxnSpPr>
            <a:cxnSpLocks noChangeAspect="1"/>
          </p:cNvCxnSpPr>
          <p:nvPr/>
        </p:nvCxnSpPr>
        <p:spPr>
          <a:xfrm flipH="1">
            <a:off x="3791687" y="1903458"/>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9B9C1A6-5670-4251-9D98-1F7D34A3C258}"/>
              </a:ext>
            </a:extLst>
          </p:cNvPr>
          <p:cNvGrpSpPr/>
          <p:nvPr/>
        </p:nvGrpSpPr>
        <p:grpSpPr>
          <a:xfrm>
            <a:off x="7530439" y="1894404"/>
            <a:ext cx="6813521" cy="3069193"/>
            <a:chOff x="7530439" y="1894404"/>
            <a:chExt cx="6813521" cy="3069193"/>
          </a:xfrm>
        </p:grpSpPr>
        <p:cxnSp>
          <p:nvCxnSpPr>
            <p:cNvPr id="10" name="Straight Connector 9">
              <a:extLst>
                <a:ext uri="{FF2B5EF4-FFF2-40B4-BE49-F238E27FC236}">
                  <a16:creationId xmlns:a16="http://schemas.microsoft.com/office/drawing/2014/main" id="{0D7F775D-2F5E-4A44-8B8D-0EFA48E9F60C}"/>
                </a:ext>
              </a:extLst>
            </p:cNvPr>
            <p:cNvCxnSpPr>
              <a:cxnSpLocks noChangeAspect="1"/>
            </p:cNvCxnSpPr>
            <p:nvPr/>
          </p:nvCxnSpPr>
          <p:spPr>
            <a:xfrm flipH="1">
              <a:off x="7530439"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ACD2779-F565-41EA-8F17-4CC911601536}"/>
                </a:ext>
              </a:extLst>
            </p:cNvPr>
            <p:cNvCxnSpPr>
              <a:cxnSpLocks noChangeAspect="1"/>
            </p:cNvCxnSpPr>
            <p:nvPr/>
          </p:nvCxnSpPr>
          <p:spPr>
            <a:xfrm flipH="1">
              <a:off x="13073345"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31" name="Picture 130">
            <a:extLst>
              <a:ext uri="{FF2B5EF4-FFF2-40B4-BE49-F238E27FC236}">
                <a16:creationId xmlns:a16="http://schemas.microsoft.com/office/drawing/2014/main" id="{5A088152-595E-CE4D-B9F0-DA21DAA28AD7}"/>
              </a:ext>
            </a:extLst>
          </p:cNvPr>
          <p:cNvPicPr>
            <a:picLocks noChangeAspect="1"/>
          </p:cNvPicPr>
          <p:nvPr/>
        </p:nvPicPr>
        <p:blipFill>
          <a:blip r:embed="rId3"/>
          <a:stretch>
            <a:fillRect/>
          </a:stretch>
        </p:blipFill>
        <p:spPr>
          <a:xfrm>
            <a:off x="498650" y="2076139"/>
            <a:ext cx="3021342" cy="488205"/>
          </a:xfrm>
          <a:prstGeom prst="rect">
            <a:avLst/>
          </a:prstGeom>
        </p:spPr>
      </p:pic>
      <p:pic>
        <p:nvPicPr>
          <p:cNvPr id="52" name="Picture 51">
            <a:extLst>
              <a:ext uri="{FF2B5EF4-FFF2-40B4-BE49-F238E27FC236}">
                <a16:creationId xmlns:a16="http://schemas.microsoft.com/office/drawing/2014/main" id="{F47815F1-EAEB-4479-A349-4AA8C6B47AC4}"/>
              </a:ext>
            </a:extLst>
          </p:cNvPr>
          <p:cNvPicPr>
            <a:picLocks noChangeAspect="1"/>
          </p:cNvPicPr>
          <p:nvPr/>
        </p:nvPicPr>
        <p:blipFill rotWithShape="1">
          <a:blip r:embed="rId4"/>
          <a:srcRect l="14542" t="4922" r="38123" b="24070"/>
          <a:stretch/>
        </p:blipFill>
        <p:spPr>
          <a:xfrm>
            <a:off x="862870" y="2623141"/>
            <a:ext cx="2178050" cy="2178122"/>
          </a:xfrm>
          <a:prstGeom prst="ellipse">
            <a:avLst/>
          </a:prstGeom>
          <a:solidFill>
            <a:schemeClr val="bg1"/>
          </a:solidFill>
          <a:ln>
            <a:noFill/>
            <a:headEnd type="none" w="med" len="med"/>
            <a:tailEnd type="none" w="med" len="med"/>
          </a:ln>
          <a:effectLst/>
        </p:spPr>
      </p:pic>
      <p:sp>
        <p:nvSpPr>
          <p:cNvPr id="139" name="TextBox 138">
            <a:extLst>
              <a:ext uri="{FF2B5EF4-FFF2-40B4-BE49-F238E27FC236}">
                <a16:creationId xmlns:a16="http://schemas.microsoft.com/office/drawing/2014/main" id="{6424F55A-D993-E648-A6DB-90C2100763EB}"/>
              </a:ext>
            </a:extLst>
          </p:cNvPr>
          <p:cNvSpPr txBox="1"/>
          <p:nvPr/>
        </p:nvSpPr>
        <p:spPr>
          <a:xfrm>
            <a:off x="8749143" y="3275020"/>
            <a:ext cx="198478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Device Guard</a:t>
            </a:r>
          </a:p>
        </p:txBody>
      </p:sp>
      <p:sp>
        <p:nvSpPr>
          <p:cNvPr id="140" name="TextBox 139">
            <a:extLst>
              <a:ext uri="{FF2B5EF4-FFF2-40B4-BE49-F238E27FC236}">
                <a16:creationId xmlns:a16="http://schemas.microsoft.com/office/drawing/2014/main" id="{39EA19BD-A2AF-524C-AC87-11D23D34AF6B}"/>
              </a:ext>
            </a:extLst>
          </p:cNvPr>
          <p:cNvSpPr txBox="1"/>
          <p:nvPr/>
        </p:nvSpPr>
        <p:spPr>
          <a:xfrm>
            <a:off x="8343900" y="4059520"/>
            <a:ext cx="3518291"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Defender ATP</a:t>
            </a:r>
          </a:p>
        </p:txBody>
      </p:sp>
      <p:sp>
        <p:nvSpPr>
          <p:cNvPr id="141" name="TextBox 140">
            <a:extLst>
              <a:ext uri="{FF2B5EF4-FFF2-40B4-BE49-F238E27FC236}">
                <a16:creationId xmlns:a16="http://schemas.microsoft.com/office/drawing/2014/main" id="{C5BD9540-8987-ED4E-9713-E405D67B74F9}"/>
              </a:ext>
            </a:extLst>
          </p:cNvPr>
          <p:cNvSpPr txBox="1"/>
          <p:nvPr/>
        </p:nvSpPr>
        <p:spPr>
          <a:xfrm>
            <a:off x="9150705" y="2490521"/>
            <a:ext cx="1319464"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AutoPilot</a:t>
            </a:r>
            <a:endPar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2" name="TextBox 141">
            <a:extLst>
              <a:ext uri="{FF2B5EF4-FFF2-40B4-BE49-F238E27FC236}">
                <a16:creationId xmlns:a16="http://schemas.microsoft.com/office/drawing/2014/main" id="{B87B96D1-265E-624A-924A-1A92CCEC30E0}"/>
              </a:ext>
            </a:extLst>
          </p:cNvPr>
          <p:cNvSpPr txBox="1"/>
          <p:nvPr/>
        </p:nvSpPr>
        <p:spPr>
          <a:xfrm>
            <a:off x="5630878" y="2655098"/>
            <a:ext cx="143148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Office 365</a:t>
            </a:r>
          </a:p>
        </p:txBody>
      </p:sp>
    </p:spTree>
    <p:extLst>
      <p:ext uri="{BB962C8B-B14F-4D97-AF65-F5344CB8AC3E}">
        <p14:creationId xmlns:p14="http://schemas.microsoft.com/office/powerpoint/2010/main" val="3654199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42127BE-67BC-486C-BCBD-DE80995993BE}"/>
              </a:ext>
            </a:extLst>
          </p:cNvPr>
          <p:cNvSpPr txBox="1"/>
          <p:nvPr/>
        </p:nvSpPr>
        <p:spPr>
          <a:xfrm>
            <a:off x="5333997" y="3244334"/>
            <a:ext cx="1671933"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Windows 10</a:t>
            </a:r>
          </a:p>
        </p:txBody>
      </p:sp>
      <p:sp>
        <p:nvSpPr>
          <p:cNvPr id="34" name="TextBox 33">
            <a:extLst>
              <a:ext uri="{FF2B5EF4-FFF2-40B4-BE49-F238E27FC236}">
                <a16:creationId xmlns:a16="http://schemas.microsoft.com/office/drawing/2014/main" id="{3562C6F8-01C0-4179-992F-A74E1632176A}"/>
              </a:ext>
            </a:extLst>
          </p:cNvPr>
          <p:cNvSpPr txBox="1"/>
          <p:nvPr/>
        </p:nvSpPr>
        <p:spPr>
          <a:xfrm>
            <a:off x="4650623" y="3790881"/>
            <a:ext cx="2662588"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Enterprise</a:t>
            </a:r>
            <a:b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Mobility + Security</a:t>
            </a:r>
          </a:p>
        </p:txBody>
      </p:sp>
      <p:sp>
        <p:nvSpPr>
          <p:cNvPr id="11" name="TextBox 10">
            <a:extLst>
              <a:ext uri="{FF2B5EF4-FFF2-40B4-BE49-F238E27FC236}">
                <a16:creationId xmlns:a16="http://schemas.microsoft.com/office/drawing/2014/main" id="{7E92AFA4-190F-4535-9F83-5397496FA2C9}"/>
              </a:ext>
            </a:extLst>
          </p:cNvPr>
          <p:cNvSpPr txBox="1"/>
          <p:nvPr/>
        </p:nvSpPr>
        <p:spPr>
          <a:xfrm>
            <a:off x="1108486" y="802913"/>
            <a:ext cx="9975038"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The world’s productivity service – Modern Workplace</a:t>
            </a:r>
          </a:p>
        </p:txBody>
      </p:sp>
      <p:cxnSp>
        <p:nvCxnSpPr>
          <p:cNvPr id="54" name="Straight Connector 53">
            <a:extLst>
              <a:ext uri="{FF2B5EF4-FFF2-40B4-BE49-F238E27FC236}">
                <a16:creationId xmlns:a16="http://schemas.microsoft.com/office/drawing/2014/main" id="{103BBBAA-0484-4E41-9220-EE66F05E9DEC}"/>
              </a:ext>
            </a:extLst>
          </p:cNvPr>
          <p:cNvCxnSpPr>
            <a:cxnSpLocks noChangeAspect="1"/>
          </p:cNvCxnSpPr>
          <p:nvPr/>
        </p:nvCxnSpPr>
        <p:spPr>
          <a:xfrm flipH="1">
            <a:off x="3791687" y="1903458"/>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9B9C1A6-5670-4251-9D98-1F7D34A3C258}"/>
              </a:ext>
            </a:extLst>
          </p:cNvPr>
          <p:cNvGrpSpPr/>
          <p:nvPr/>
        </p:nvGrpSpPr>
        <p:grpSpPr>
          <a:xfrm>
            <a:off x="7530439" y="1894404"/>
            <a:ext cx="6813521" cy="3069193"/>
            <a:chOff x="7530439" y="1894404"/>
            <a:chExt cx="6813521" cy="3069193"/>
          </a:xfrm>
        </p:grpSpPr>
        <p:cxnSp>
          <p:nvCxnSpPr>
            <p:cNvPr id="10" name="Straight Connector 9">
              <a:extLst>
                <a:ext uri="{FF2B5EF4-FFF2-40B4-BE49-F238E27FC236}">
                  <a16:creationId xmlns:a16="http://schemas.microsoft.com/office/drawing/2014/main" id="{0D7F775D-2F5E-4A44-8B8D-0EFA48E9F60C}"/>
                </a:ext>
              </a:extLst>
            </p:cNvPr>
            <p:cNvCxnSpPr>
              <a:cxnSpLocks noChangeAspect="1"/>
            </p:cNvCxnSpPr>
            <p:nvPr/>
          </p:nvCxnSpPr>
          <p:spPr>
            <a:xfrm flipH="1">
              <a:off x="7530439"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ACD2779-F565-41EA-8F17-4CC911601536}"/>
                </a:ext>
              </a:extLst>
            </p:cNvPr>
            <p:cNvCxnSpPr>
              <a:cxnSpLocks noChangeAspect="1"/>
            </p:cNvCxnSpPr>
            <p:nvPr/>
          </p:nvCxnSpPr>
          <p:spPr>
            <a:xfrm flipH="1">
              <a:off x="13073345"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31" name="Picture 130">
            <a:extLst>
              <a:ext uri="{FF2B5EF4-FFF2-40B4-BE49-F238E27FC236}">
                <a16:creationId xmlns:a16="http://schemas.microsoft.com/office/drawing/2014/main" id="{5A088152-595E-CE4D-B9F0-DA21DAA28AD7}"/>
              </a:ext>
            </a:extLst>
          </p:cNvPr>
          <p:cNvPicPr>
            <a:picLocks noChangeAspect="1"/>
          </p:cNvPicPr>
          <p:nvPr/>
        </p:nvPicPr>
        <p:blipFill>
          <a:blip r:embed="rId3"/>
          <a:stretch>
            <a:fillRect/>
          </a:stretch>
        </p:blipFill>
        <p:spPr>
          <a:xfrm>
            <a:off x="498650" y="2076139"/>
            <a:ext cx="3021342" cy="488205"/>
          </a:xfrm>
          <a:prstGeom prst="rect">
            <a:avLst/>
          </a:prstGeom>
        </p:spPr>
      </p:pic>
      <p:pic>
        <p:nvPicPr>
          <p:cNvPr id="52" name="Picture 51">
            <a:extLst>
              <a:ext uri="{FF2B5EF4-FFF2-40B4-BE49-F238E27FC236}">
                <a16:creationId xmlns:a16="http://schemas.microsoft.com/office/drawing/2014/main" id="{F47815F1-EAEB-4479-A349-4AA8C6B47AC4}"/>
              </a:ext>
            </a:extLst>
          </p:cNvPr>
          <p:cNvPicPr>
            <a:picLocks noChangeAspect="1"/>
          </p:cNvPicPr>
          <p:nvPr/>
        </p:nvPicPr>
        <p:blipFill rotWithShape="1">
          <a:blip r:embed="rId4"/>
          <a:srcRect l="14542" t="4922" r="38123" b="24070"/>
          <a:stretch/>
        </p:blipFill>
        <p:spPr>
          <a:xfrm>
            <a:off x="862870" y="2623141"/>
            <a:ext cx="2178050" cy="2178122"/>
          </a:xfrm>
          <a:prstGeom prst="ellipse">
            <a:avLst/>
          </a:prstGeom>
          <a:solidFill>
            <a:schemeClr val="bg1"/>
          </a:solidFill>
          <a:ln>
            <a:noFill/>
            <a:headEnd type="none" w="med" len="med"/>
            <a:tailEnd type="none" w="med" len="med"/>
          </a:ln>
          <a:effectLst/>
        </p:spPr>
      </p:pic>
      <p:sp>
        <p:nvSpPr>
          <p:cNvPr id="135" name="TextBox 134">
            <a:extLst>
              <a:ext uri="{FF2B5EF4-FFF2-40B4-BE49-F238E27FC236}">
                <a16:creationId xmlns:a16="http://schemas.microsoft.com/office/drawing/2014/main" id="{EF248124-177B-A641-AE94-78188769B440}"/>
              </a:ext>
            </a:extLst>
          </p:cNvPr>
          <p:cNvSpPr txBox="1"/>
          <p:nvPr/>
        </p:nvSpPr>
        <p:spPr>
          <a:xfrm>
            <a:off x="7959463" y="4503108"/>
            <a:ext cx="4019818"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Endpoint Manager</a:t>
            </a:r>
          </a:p>
        </p:txBody>
      </p:sp>
      <p:sp>
        <p:nvSpPr>
          <p:cNvPr id="136" name="TextBox 135">
            <a:extLst>
              <a:ext uri="{FF2B5EF4-FFF2-40B4-BE49-F238E27FC236}">
                <a16:creationId xmlns:a16="http://schemas.microsoft.com/office/drawing/2014/main" id="{7A3D285F-2DE7-DB40-9BA8-466167D20A5F}"/>
              </a:ext>
            </a:extLst>
          </p:cNvPr>
          <p:cNvSpPr txBox="1"/>
          <p:nvPr/>
        </p:nvSpPr>
        <p:spPr>
          <a:xfrm>
            <a:off x="8624659" y="3177727"/>
            <a:ext cx="2950701"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Cloud App Security</a:t>
            </a:r>
          </a:p>
        </p:txBody>
      </p:sp>
      <p:sp>
        <p:nvSpPr>
          <p:cNvPr id="137" name="TextBox 136">
            <a:extLst>
              <a:ext uri="{FF2B5EF4-FFF2-40B4-BE49-F238E27FC236}">
                <a16:creationId xmlns:a16="http://schemas.microsoft.com/office/drawing/2014/main" id="{CA54741F-DDCE-CC41-BAF7-65FC4849DA5E}"/>
              </a:ext>
            </a:extLst>
          </p:cNvPr>
          <p:cNvSpPr txBox="1"/>
          <p:nvPr/>
        </p:nvSpPr>
        <p:spPr>
          <a:xfrm>
            <a:off x="8290897" y="3857828"/>
            <a:ext cx="264630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MIP (AIP/ATA/ATP)</a:t>
            </a:r>
          </a:p>
        </p:txBody>
      </p:sp>
      <p:sp>
        <p:nvSpPr>
          <p:cNvPr id="138" name="TextBox 137">
            <a:extLst>
              <a:ext uri="{FF2B5EF4-FFF2-40B4-BE49-F238E27FC236}">
                <a16:creationId xmlns:a16="http://schemas.microsoft.com/office/drawing/2014/main" id="{77F43534-3419-0340-A20F-0D1255187BDC}"/>
              </a:ext>
            </a:extLst>
          </p:cNvPr>
          <p:cNvSpPr txBox="1"/>
          <p:nvPr/>
        </p:nvSpPr>
        <p:spPr>
          <a:xfrm>
            <a:off x="9123755" y="2497626"/>
            <a:ext cx="2855526"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AD Premium</a:t>
            </a:r>
          </a:p>
        </p:txBody>
      </p:sp>
      <p:sp>
        <p:nvSpPr>
          <p:cNvPr id="142" name="TextBox 141">
            <a:extLst>
              <a:ext uri="{FF2B5EF4-FFF2-40B4-BE49-F238E27FC236}">
                <a16:creationId xmlns:a16="http://schemas.microsoft.com/office/drawing/2014/main" id="{B87B96D1-265E-624A-924A-1A92CCEC30E0}"/>
              </a:ext>
            </a:extLst>
          </p:cNvPr>
          <p:cNvSpPr txBox="1"/>
          <p:nvPr/>
        </p:nvSpPr>
        <p:spPr>
          <a:xfrm>
            <a:off x="5630878" y="2655098"/>
            <a:ext cx="143148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Office 365</a:t>
            </a:r>
          </a:p>
        </p:txBody>
      </p:sp>
    </p:spTree>
    <p:extLst>
      <p:ext uri="{BB962C8B-B14F-4D97-AF65-F5344CB8AC3E}">
        <p14:creationId xmlns:p14="http://schemas.microsoft.com/office/powerpoint/2010/main" val="124941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56CE-C27F-43D6-ADA1-94EB45F0C7EB}"/>
              </a:ext>
            </a:extLst>
          </p:cNvPr>
          <p:cNvSpPr>
            <a:spLocks noGrp="1"/>
          </p:cNvSpPr>
          <p:nvPr>
            <p:ph type="title"/>
          </p:nvPr>
        </p:nvSpPr>
        <p:spPr/>
        <p:txBody>
          <a:bodyPr>
            <a:noAutofit/>
          </a:bodyPr>
          <a:lstStyle/>
          <a:p>
            <a:r>
              <a:rPr lang="en-US" dirty="0"/>
              <a:t>Microsoft Graph – Powering the Future of Work</a:t>
            </a:r>
          </a:p>
        </p:txBody>
      </p:sp>
      <p:cxnSp>
        <p:nvCxnSpPr>
          <p:cNvPr id="56" name="Straight Connector 55">
            <a:extLst>
              <a:ext uri="{FF2B5EF4-FFF2-40B4-BE49-F238E27FC236}">
                <a16:creationId xmlns:a16="http://schemas.microsoft.com/office/drawing/2014/main" id="{2F5CF0E5-EC6C-4424-B8D2-5DEEBCD3F983}"/>
              </a:ext>
            </a:extLst>
          </p:cNvPr>
          <p:cNvCxnSpPr>
            <a:cxnSpLocks/>
            <a:stCxn id="25" idx="4"/>
          </p:cNvCxnSpPr>
          <p:nvPr/>
        </p:nvCxnSpPr>
        <p:spPr>
          <a:xfrm>
            <a:off x="4144867" y="4725332"/>
            <a:ext cx="0" cy="627321"/>
          </a:xfrm>
          <a:prstGeom prst="line">
            <a:avLst/>
          </a:prstGeom>
          <a:solidFill>
            <a:schemeClr val="bg1"/>
          </a:solidFill>
          <a:ln w="25400">
            <a:solidFill>
              <a:srgbClr val="D2D2D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659AECE-718E-4B2A-8DE3-AAA4BFD62605}"/>
              </a:ext>
            </a:extLst>
          </p:cNvPr>
          <p:cNvCxnSpPr>
            <a:cxnSpLocks/>
            <a:stCxn id="89" idx="3"/>
            <a:endCxn id="25" idx="7"/>
          </p:cNvCxnSpPr>
          <p:nvPr/>
        </p:nvCxnSpPr>
        <p:spPr>
          <a:xfrm flipH="1">
            <a:off x="4876248" y="2340359"/>
            <a:ext cx="488591" cy="61926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5BFD987-19E6-43F8-AFE0-9E474B5A7888}"/>
              </a:ext>
            </a:extLst>
          </p:cNvPr>
          <p:cNvSpPr/>
          <p:nvPr/>
        </p:nvSpPr>
        <p:spPr bwMode="auto">
          <a:xfrm>
            <a:off x="3110538" y="2656674"/>
            <a:ext cx="2068658" cy="2068658"/>
          </a:xfrm>
          <a:prstGeom prst="ellipse">
            <a:avLst/>
          </a:prstGeom>
          <a:solidFill>
            <a:schemeClr val="bg1"/>
          </a:solidFill>
          <a:ln w="539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37521"/>
                </a:solidFill>
                <a:effectLst/>
                <a:uLnTx/>
                <a:uFillTx/>
                <a:latin typeface="Segoe UI"/>
                <a:ea typeface="+mn-ea"/>
                <a:cs typeface="+mn-cs"/>
              </a:rPr>
              <a:t>Microsoft Graph</a:t>
            </a:r>
          </a:p>
        </p:txBody>
      </p:sp>
      <p:sp>
        <p:nvSpPr>
          <p:cNvPr id="81" name="Oval 80">
            <a:extLst>
              <a:ext uri="{FF2B5EF4-FFF2-40B4-BE49-F238E27FC236}">
                <a16:creationId xmlns:a16="http://schemas.microsoft.com/office/drawing/2014/main" id="{76ABF2BB-FCA8-4E42-9287-76BEAD2BC871}"/>
              </a:ext>
            </a:extLst>
          </p:cNvPr>
          <p:cNvSpPr/>
          <p:nvPr/>
        </p:nvSpPr>
        <p:spPr bwMode="auto">
          <a:xfrm>
            <a:off x="250480" y="1217921"/>
            <a:ext cx="2489256" cy="2489256"/>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Individuals</a:t>
            </a:r>
          </a:p>
        </p:txBody>
      </p:sp>
      <p:sp>
        <p:nvSpPr>
          <p:cNvPr id="32" name="Oval 31">
            <a:extLst>
              <a:ext uri="{FF2B5EF4-FFF2-40B4-BE49-F238E27FC236}">
                <a16:creationId xmlns:a16="http://schemas.microsoft.com/office/drawing/2014/main" id="{1DF2B150-F69D-466E-BECE-08A288505A6C}"/>
              </a:ext>
            </a:extLst>
          </p:cNvPr>
          <p:cNvSpPr>
            <a:spLocks noChangeAspect="1"/>
          </p:cNvSpPr>
          <p:nvPr/>
        </p:nvSpPr>
        <p:spPr bwMode="auto">
          <a:xfrm>
            <a:off x="1083628" y="1394818"/>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Signals</a:t>
            </a:r>
          </a:p>
        </p:txBody>
      </p:sp>
      <p:sp>
        <p:nvSpPr>
          <p:cNvPr id="26" name="Oval 25">
            <a:extLst>
              <a:ext uri="{FF2B5EF4-FFF2-40B4-BE49-F238E27FC236}">
                <a16:creationId xmlns:a16="http://schemas.microsoft.com/office/drawing/2014/main" id="{774E467E-DECB-4A8E-A51E-354FC843229B}"/>
              </a:ext>
            </a:extLst>
          </p:cNvPr>
          <p:cNvSpPr>
            <a:spLocks noChangeAspect="1"/>
          </p:cNvSpPr>
          <p:nvPr/>
        </p:nvSpPr>
        <p:spPr bwMode="auto">
          <a:xfrm>
            <a:off x="1083628" y="2719117"/>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Data</a:t>
            </a:r>
          </a:p>
        </p:txBody>
      </p:sp>
      <p:cxnSp>
        <p:nvCxnSpPr>
          <p:cNvPr id="62" name="Straight Connector 61">
            <a:extLst>
              <a:ext uri="{FF2B5EF4-FFF2-40B4-BE49-F238E27FC236}">
                <a16:creationId xmlns:a16="http://schemas.microsoft.com/office/drawing/2014/main" id="{E6E03F08-BE94-4224-ADF2-80A1CA69C019}"/>
              </a:ext>
            </a:extLst>
          </p:cNvPr>
          <p:cNvCxnSpPr>
            <a:cxnSpLocks/>
            <a:stCxn id="25" idx="1"/>
          </p:cNvCxnSpPr>
          <p:nvPr/>
        </p:nvCxnSpPr>
        <p:spPr>
          <a:xfrm flipH="1" flipV="1">
            <a:off x="1981626" y="1892176"/>
            <a:ext cx="1431860" cy="106744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3C0E83D-A919-4146-9A68-9A15EA85A624}"/>
              </a:ext>
            </a:extLst>
          </p:cNvPr>
          <p:cNvCxnSpPr>
            <a:cxnSpLocks/>
            <a:stCxn id="25" idx="2"/>
            <a:endCxn id="26" idx="6"/>
          </p:cNvCxnSpPr>
          <p:nvPr/>
        </p:nvCxnSpPr>
        <p:spPr>
          <a:xfrm flipH="1" flipV="1">
            <a:off x="1906588" y="3130597"/>
            <a:ext cx="1203950" cy="56040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0A68BCC-2E89-BF43-99F8-2F50A605414A}"/>
              </a:ext>
            </a:extLst>
          </p:cNvPr>
          <p:cNvSpPr/>
          <p:nvPr/>
        </p:nvSpPr>
        <p:spPr bwMode="auto">
          <a:xfrm>
            <a:off x="3478148" y="5395380"/>
            <a:ext cx="1333438" cy="1333438"/>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Artificial</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Segoe UI"/>
              </a:rPr>
              <a:t>Intelligence (AI)</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9" name="Oval 88">
            <a:extLst>
              <a:ext uri="{FF2B5EF4-FFF2-40B4-BE49-F238E27FC236}">
                <a16:creationId xmlns:a16="http://schemas.microsoft.com/office/drawing/2014/main" id="{AD84D7D8-75D5-6B43-9D0F-A368D75F72D0}"/>
              </a:ext>
            </a:extLst>
          </p:cNvPr>
          <p:cNvSpPr/>
          <p:nvPr/>
        </p:nvSpPr>
        <p:spPr bwMode="auto">
          <a:xfrm>
            <a:off x="5179196" y="1258349"/>
            <a:ext cx="1267653" cy="1267653"/>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Aggregate across the</a:t>
            </a:r>
            <a:r>
              <a:rPr lang="en-US" sz="1200" dirty="0">
                <a:gradFill>
                  <a:gsLst>
                    <a:gs pos="40075">
                      <a:srgbClr val="FFFFFF"/>
                    </a:gs>
                    <a:gs pos="30000">
                      <a:srgbClr val="FFFFFF"/>
                    </a:gs>
                  </a:gsLst>
                  <a:lin ang="5400000" scaled="0"/>
                </a:gradFill>
                <a:latin typeface="Segoe UI"/>
              </a:rPr>
              <a:t> o</a:t>
            </a:r>
            <a:r>
              <a:rPr kumimoji="0" lang="en-US" sz="12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rPr>
              <a:t>rganization</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 name="Picture 9">
            <a:extLst>
              <a:ext uri="{FF2B5EF4-FFF2-40B4-BE49-F238E27FC236}">
                <a16:creationId xmlns:a16="http://schemas.microsoft.com/office/drawing/2014/main" id="{B9EFEE76-E490-0845-A04D-C6CA04091B10}"/>
              </a:ext>
            </a:extLst>
          </p:cNvPr>
          <p:cNvPicPr>
            <a:picLocks noChangeAspect="1"/>
          </p:cNvPicPr>
          <p:nvPr/>
        </p:nvPicPr>
        <p:blipFill>
          <a:blip r:embed="rId3"/>
          <a:stretch>
            <a:fillRect/>
          </a:stretch>
        </p:blipFill>
        <p:spPr>
          <a:xfrm>
            <a:off x="6654800" y="1394818"/>
            <a:ext cx="5537200" cy="5334000"/>
          </a:xfrm>
          <a:prstGeom prst="rect">
            <a:avLst/>
          </a:prstGeom>
        </p:spPr>
      </p:pic>
    </p:spTree>
    <p:extLst>
      <p:ext uri="{BB962C8B-B14F-4D97-AF65-F5344CB8AC3E}">
        <p14:creationId xmlns:p14="http://schemas.microsoft.com/office/powerpoint/2010/main" val="376321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dissolve">
                                      <p:cBhvr>
                                        <p:cTn id="12" dur="500"/>
                                        <p:tgtEl>
                                          <p:spTgt spid="81"/>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dissolve">
                                      <p:cBhvr>
                                        <p:cTn id="24" dur="500"/>
                                        <p:tgtEl>
                                          <p:spTgt spid="62"/>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dissolv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dissolve">
                                      <p:cBhvr>
                                        <p:cTn id="33" dur="500"/>
                                        <p:tgtEl>
                                          <p:spTgt spid="5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dissolve">
                                      <p:cBhvr>
                                        <p:cTn id="36" dur="500"/>
                                        <p:tgtEl>
                                          <p:spTgt spid="8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dissolve">
                                      <p:cBhvr>
                                        <p:cTn id="41" dur="500"/>
                                        <p:tgtEl>
                                          <p:spTgt spid="6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dissolv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1" grpId="0" animBg="1"/>
      <p:bldP spid="32" grpId="0" animBg="1"/>
      <p:bldP spid="26" grpId="0" animBg="1"/>
      <p:bldP spid="86" grpId="0" animBg="1"/>
      <p:bldP spid="89" grpId="0" animBg="1"/>
    </p:bldLst>
  </p:timing>
</p:sld>
</file>

<file path=ppt/theme/theme1.xml><?xml version="1.0" encoding="utf-8"?>
<a:theme xmlns:a="http://schemas.openxmlformats.org/drawingml/2006/main" name="1_9-51056_Build 2019 Keynote_Black Template">
  <a:themeElements>
    <a:clrScheme name="Build 2019 Dark">
      <a:dk1>
        <a:srgbClr val="000000"/>
      </a:dk1>
      <a:lt1>
        <a:srgbClr val="FFFFFF"/>
      </a:lt1>
      <a:dk2>
        <a:srgbClr val="274B47"/>
      </a:dk2>
      <a:lt2>
        <a:srgbClr val="E6E6E6"/>
      </a:lt2>
      <a:accent1>
        <a:srgbClr val="0078D4"/>
      </a:accent1>
      <a:accent2>
        <a:srgbClr val="243A5E"/>
      </a:accent2>
      <a:accent3>
        <a:srgbClr val="008575"/>
      </a:accent3>
      <a:accent4>
        <a:srgbClr val="274B47"/>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9BABDA82-4CEA-4A2D-A0B2-1E0D418C522B}" vid="{6C3F8A6E-9056-47B2-ACC9-7B5EC910577F}"/>
    </a:ext>
  </a:extLst>
</a:theme>
</file>

<file path=ppt/theme/theme2.xml><?xml version="1.0" encoding="utf-8"?>
<a:theme xmlns:a="http://schemas.openxmlformats.org/drawingml/2006/main" name="1_9-51056_Build 2019 Keynote_Light Gray Template">
  <a:themeElements>
    <a:clrScheme name="Build 2019">
      <a:dk1>
        <a:srgbClr val="000000"/>
      </a:dk1>
      <a:lt1>
        <a:srgbClr val="FFFFFF"/>
      </a:lt1>
      <a:dk2>
        <a:srgbClr val="274B47"/>
      </a:dk2>
      <a:lt2>
        <a:srgbClr val="E6E6E6"/>
      </a:lt2>
      <a:accent1>
        <a:srgbClr val="0078D4"/>
      </a:accent1>
      <a:accent2>
        <a:srgbClr val="D83B01"/>
      </a:accent2>
      <a:accent3>
        <a:srgbClr val="008575"/>
      </a:accent3>
      <a:accent4>
        <a:srgbClr val="8661C5"/>
      </a:accent4>
      <a:accent5>
        <a:srgbClr val="FFB900"/>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015AFDFD-6F9B-43DF-B693-21625DB89155}" vid="{8F96C4FC-BE91-4C0F-91E5-6BC38B62607E}"/>
    </a:ext>
  </a:extLst>
</a:theme>
</file>

<file path=ppt/theme/theme3.xml><?xml version="1.0" encoding="utf-8"?>
<a:theme xmlns:a="http://schemas.openxmlformats.org/drawingml/2006/main" name="9-51056_Build 2019 Keynote_Light Gray Template">
  <a:themeElements>
    <a:clrScheme name="Build 2019 Light">
      <a:dk1>
        <a:srgbClr val="000000"/>
      </a:dk1>
      <a:lt1>
        <a:srgbClr val="FFFFFF"/>
      </a:lt1>
      <a:dk2>
        <a:srgbClr val="274B47"/>
      </a:dk2>
      <a:lt2>
        <a:srgbClr val="E6E6E6"/>
      </a:lt2>
      <a:accent1>
        <a:srgbClr val="0078D4"/>
      </a:accent1>
      <a:accent2>
        <a:srgbClr val="243A5E"/>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solidFill>
          <a:srgbClr val="FFFFFF"/>
        </a:solidFill>
        <a:ln w="15875" cap="rnd" cmpd="sng" algn="ctr">
          <a:solidFill>
            <a:schemeClr val="bg1">
              <a:lumMod val="65000"/>
            </a:schemeClr>
          </a:solidFill>
          <a:prstDash val="solid"/>
          <a:headEnd type="none" w="lg" len="med"/>
          <a:tailEnd type="none" w="lg" len="med"/>
        </a:ln>
        <a:effectLst/>
      </a:spPr>
      <a:bodyPr/>
      <a:lst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6685DD4E-F092-4CB9-9A6E-6267A4540671}" vid="{A3BD0681-E664-493A-8341-310D834FCD1E}"/>
    </a:ext>
  </a:extLst>
</a:theme>
</file>

<file path=ppt/theme/theme4.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c207c4d-e230-4c14-8dde-54e95109de07">
      <UserInfo>
        <DisplayName/>
        <AccountId xsi:nil="true"/>
        <AccountType/>
      </UserInfo>
    </SharedWithUsers>
    <TaxKeywordTaxHTField xmlns="5e61d7ec-ee79-4d2a-96db-0a042ada2802">
      <Terms xmlns="http://schemas.microsoft.com/office/infopath/2007/PartnerControls"/>
    </TaxKeywordTaxHTField>
    <TaxCatchAll xmlns="5e61d7ec-ee79-4d2a-96db-0a042ada2802"/>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50849A0EEA244CBEF3B9DF97E55DB2" ma:contentTypeVersion="14" ma:contentTypeDescription="Create a new document." ma:contentTypeScope="" ma:versionID="7d6dd65dcc6a989b2348a168deef1348">
  <xsd:schema xmlns:xsd="http://www.w3.org/2001/XMLSchema" xmlns:xs="http://www.w3.org/2001/XMLSchema" xmlns:p="http://schemas.microsoft.com/office/2006/metadata/properties" xmlns:ns2="96f27530-584c-45fc-b8fc-3dd7fe54b1af" xmlns:ns3="3c207c4d-e230-4c14-8dde-54e95109de07" xmlns:ns4="5e61d7ec-ee79-4d2a-96db-0a042ada2802" targetNamespace="http://schemas.microsoft.com/office/2006/metadata/properties" ma:root="true" ma:fieldsID="d08f62b5df751bdb518eeac1bf5c9a5b" ns2:_="" ns3:_="" ns4:_="">
    <xsd:import namespace="96f27530-584c-45fc-b8fc-3dd7fe54b1af"/>
    <xsd:import namespace="3c207c4d-e230-4c14-8dde-54e95109de07"/>
    <xsd:import namespace="5e61d7ec-ee79-4d2a-96db-0a042ada280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4:TaxKeywordTaxHTField" minOccurs="0"/>
                <xsd:element ref="ns4:TaxCatchAll"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f27530-584c-45fc-b8fc-3dd7fe54b1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207c4d-e230-4c14-8dde-54e95109de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61d7ec-ee79-4d2a-96db-0a042ada2802" elementFormDefault="qualified">
    <xsd:import namespace="http://schemas.microsoft.com/office/2006/documentManagement/types"/>
    <xsd:import namespace="http://schemas.microsoft.com/office/infopath/2007/PartnerControls"/>
    <xsd:element name="TaxKeywordTaxHTField" ma:index="16" nillable="true" ma:taxonomy="true" ma:internalName="TaxKeywordTaxHTField" ma:taxonomyFieldName="TaxKeyword" ma:displayName="Enterprise Keywords" ma:fieldId="{23f27201-bee3-471e-b2e7-b64fd8b7ca38}" ma:taxonomyMulti="true" ma:sspId="d7f3d94c-434f-4ca9-866e-8f7b2584d5fd" ma:termSetId="00000000-0000-0000-0000-000000000000" ma:anchorId="00000000-0000-0000-0000-000000000000" ma:open="true" ma:isKeyword="true">
      <xsd:complexType>
        <xsd:sequence>
          <xsd:element ref="pc:Terms" minOccurs="0" maxOccurs="1"/>
        </xsd:sequence>
      </xsd:complexType>
    </xsd:element>
    <xsd:element name="TaxCatchAll" ma:index="17" nillable="true" ma:displayName="Taxonomy Catch All Column" ma:hidden="true" ma:list="{7d87021b-e968-4f39-9c82-ab061723a977}" ma:internalName="TaxCatchAll" ma:showField="CatchAllData" ma:web="3c207c4d-e230-4c14-8dde-54e95109de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131BAA-80D1-4CAA-BC21-9D51EF350D70}">
  <ds:schemaRefs>
    <ds:schemaRef ds:uri="http://schemas.microsoft.com/office/infopath/2007/PartnerControls"/>
    <ds:schemaRef ds:uri="http://www.w3.org/XML/1998/namespace"/>
    <ds:schemaRef ds:uri="96f27530-584c-45fc-b8fc-3dd7fe54b1af"/>
    <ds:schemaRef ds:uri="http://purl.org/dc/terms/"/>
    <ds:schemaRef ds:uri="http://schemas.microsoft.com/office/2006/documentManagement/types"/>
    <ds:schemaRef ds:uri="http://purl.org/dc/dcmitype/"/>
    <ds:schemaRef ds:uri="http://schemas.microsoft.com/office/2006/metadata/properties"/>
    <ds:schemaRef ds:uri="3c207c4d-e230-4c14-8dde-54e95109de07"/>
    <ds:schemaRef ds:uri="http://schemas.openxmlformats.org/package/2006/metadata/core-properties"/>
    <ds:schemaRef ds:uri="5e61d7ec-ee79-4d2a-96db-0a042ada2802"/>
    <ds:schemaRef ds:uri="http://purl.org/dc/elements/1.1/"/>
  </ds:schemaRefs>
</ds:datastoreItem>
</file>

<file path=customXml/itemProps2.xml><?xml version="1.0" encoding="utf-8"?>
<ds:datastoreItem xmlns:ds="http://schemas.openxmlformats.org/officeDocument/2006/customXml" ds:itemID="{B54C6CDD-8029-44D2-8B81-BF40CA097C23}">
  <ds:schemaRefs>
    <ds:schemaRef ds:uri="http://schemas.microsoft.com/sharepoint/v3/contenttype/forms"/>
  </ds:schemaRefs>
</ds:datastoreItem>
</file>

<file path=customXml/itemProps3.xml><?xml version="1.0" encoding="utf-8"?>
<ds:datastoreItem xmlns:ds="http://schemas.openxmlformats.org/officeDocument/2006/customXml" ds:itemID="{3064723C-0C43-449A-95C0-5D31DD889F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f27530-584c-45fc-b8fc-3dd7fe54b1af"/>
    <ds:schemaRef ds:uri="3c207c4d-e230-4c14-8dde-54e95109de07"/>
    <ds:schemaRef ds:uri="5e61d7ec-ee79-4d2a-96db-0a042ada28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4137</TotalTime>
  <Words>1132</Words>
  <Application>Microsoft Macintosh PowerPoint</Application>
  <PresentationFormat>Widescreen</PresentationFormat>
  <Paragraphs>241</Paragraphs>
  <Slides>12</Slides>
  <Notes>11</Notes>
  <HiddenSlides>1</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Arial</vt:lpstr>
      <vt:lpstr>Calibri</vt:lpstr>
      <vt:lpstr>Consolas</vt:lpstr>
      <vt:lpstr>Segoe UI</vt:lpstr>
      <vt:lpstr>Segoe UI Semibold</vt:lpstr>
      <vt:lpstr>Segoe UI Semilight</vt:lpstr>
      <vt:lpstr>Wingdings</vt:lpstr>
      <vt:lpstr>1_9-51056_Build 2019 Keynote_Black Template</vt:lpstr>
      <vt:lpstr>1_9-51056_Build 2019 Keynote_Light Gray Template</vt:lpstr>
      <vt:lpstr>9-51056_Build 2019 Keynote_Light Gray Template</vt:lpstr>
      <vt:lpstr>6_Office Theme</vt:lpstr>
      <vt:lpstr>Modern Workplace Overview</vt:lpstr>
      <vt:lpstr>PowerPoint Presentation</vt:lpstr>
      <vt:lpstr>PowerPoint Presentation</vt:lpstr>
      <vt:lpstr>PowerPoint Presentation</vt:lpstr>
      <vt:lpstr>On-premises</vt:lpstr>
      <vt:lpstr>PowerPoint Presentation</vt:lpstr>
      <vt:lpstr>PowerPoint Presentation</vt:lpstr>
      <vt:lpstr>PowerPoint Presentation</vt:lpstr>
      <vt:lpstr>Microsoft Graph – Powering the Future of Work</vt:lpstr>
      <vt:lpstr>All your management in one place</vt:lpstr>
      <vt:lpstr>PowerPoint Presentation</vt:lpstr>
      <vt:lpstr>Microsoft 365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Shen Chauhan</dc:creator>
  <cp:lastModifiedBy>Ben Stegink</cp:lastModifiedBy>
  <cp:revision>143</cp:revision>
  <dcterms:created xsi:type="dcterms:W3CDTF">2013-07-15T20:26:40Z</dcterms:created>
  <dcterms:modified xsi:type="dcterms:W3CDTF">2020-10-23T20:44:01Z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0x0101005E50849A0EEA244CBEF3B9DF97E55DB2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shench@microsoft.com</vt:lpwstr>
  </property>
  <property fmtid="{D5CDD505-2E9C-101B-9397-08002B2CF9AE}" pid="6" name="MSIP_Label_f42aa342-8706-4288-bd11-ebb85995028c_SetDate">
    <vt:lpwstr>2019-05-31T02:00:45.5859728Z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61b0cd09-456e-4b4e-87f3-2b1aa727256a</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Order">
    <vt:r8>31500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y fmtid="{D5CDD505-2E9C-101B-9397-08002B2CF9AE}" pid="17" name="TaxKeyword">
    <vt:lpwstr/>
  </property>
</Properties>
</file>